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61" r:id="rId2"/>
  </p:sldIdLst>
  <p:sldSz cx="30279975" cy="42808525"/>
  <p:notesSz cx="6858000" cy="9296400"/>
  <p:embeddedFontLst>
    <p:embeddedFont>
      <p:font typeface="ＭＳ Ｐゴシック" panose="020B0600070205080204" pitchFamily="34" charset="-128"/>
      <p:regular r:id="rId4"/>
    </p:embeddedFont>
    <p:embeddedFont>
      <p:font typeface="Calibri" panose="020F0502020204030204" pitchFamily="34" charset="0"/>
      <p:regular r:id="rId5"/>
      <p:bold r:id="rId6"/>
      <p:italic r:id="rId7"/>
      <p:boldItalic r:id="rId8"/>
    </p:embeddedFont>
    <p:embeddedFont>
      <p:font typeface="Franklin Gothic Book" panose="020B0503020102020204" pitchFamily="34" charset="0"/>
      <p:regular r:id="rId9"/>
      <p:italic r:id="rId10"/>
    </p:embeddedFont>
    <p:embeddedFont>
      <p:font typeface="Oswald" panose="020B0604020202020204" charset="0"/>
      <p:regular r:id="rId11"/>
      <p:bold r:id="rId12"/>
    </p:embeddedFont>
  </p:embeddedFontLst>
  <p:custDataLst>
    <p:tags r:id="rId13"/>
  </p:custDataLst>
  <p:defaultTextStyle>
    <a:defPPr>
      <a:defRPr lang="fr-FR"/>
    </a:defPPr>
    <a:lvl1pPr algn="l" rtl="0" fontAlgn="base">
      <a:spcBef>
        <a:spcPct val="0"/>
      </a:spcBef>
      <a:spcAft>
        <a:spcPct val="0"/>
      </a:spcAft>
      <a:defRPr sz="8200" kern="1200">
        <a:solidFill>
          <a:schemeClr val="tx1"/>
        </a:solidFill>
        <a:latin typeface="Arial" pitchFamily="34" charset="0"/>
        <a:ea typeface="ＭＳ Ｐゴシック" pitchFamily="34" charset="-128"/>
        <a:cs typeface="+mn-cs"/>
      </a:defRPr>
    </a:lvl1pPr>
    <a:lvl2pPr marL="455613" indent="1588" algn="l" rtl="0" fontAlgn="base">
      <a:spcBef>
        <a:spcPct val="0"/>
      </a:spcBef>
      <a:spcAft>
        <a:spcPct val="0"/>
      </a:spcAft>
      <a:defRPr sz="8200" kern="1200">
        <a:solidFill>
          <a:schemeClr val="tx1"/>
        </a:solidFill>
        <a:latin typeface="Arial" pitchFamily="34" charset="0"/>
        <a:ea typeface="ＭＳ Ｐゴシック" pitchFamily="34" charset="-128"/>
        <a:cs typeface="+mn-cs"/>
      </a:defRPr>
    </a:lvl2pPr>
    <a:lvl3pPr marL="912813" indent="1588" algn="l" rtl="0" fontAlgn="base">
      <a:spcBef>
        <a:spcPct val="0"/>
      </a:spcBef>
      <a:spcAft>
        <a:spcPct val="0"/>
      </a:spcAft>
      <a:defRPr sz="8200" kern="1200">
        <a:solidFill>
          <a:schemeClr val="tx1"/>
        </a:solidFill>
        <a:latin typeface="Arial" pitchFamily="34" charset="0"/>
        <a:ea typeface="ＭＳ Ｐゴシック" pitchFamily="34" charset="-128"/>
        <a:cs typeface="+mn-cs"/>
      </a:defRPr>
    </a:lvl3pPr>
    <a:lvl4pPr marL="1370013" indent="1588" algn="l" rtl="0" fontAlgn="base">
      <a:spcBef>
        <a:spcPct val="0"/>
      </a:spcBef>
      <a:spcAft>
        <a:spcPct val="0"/>
      </a:spcAft>
      <a:defRPr sz="8200" kern="1200">
        <a:solidFill>
          <a:schemeClr val="tx1"/>
        </a:solidFill>
        <a:latin typeface="Arial" pitchFamily="34" charset="0"/>
        <a:ea typeface="ＭＳ Ｐゴシック" pitchFamily="34" charset="-128"/>
        <a:cs typeface="+mn-cs"/>
      </a:defRPr>
    </a:lvl4pPr>
    <a:lvl5pPr marL="1827213" indent="1588" algn="l" rtl="0" fontAlgn="base">
      <a:spcBef>
        <a:spcPct val="0"/>
      </a:spcBef>
      <a:spcAft>
        <a:spcPct val="0"/>
      </a:spcAft>
      <a:defRPr sz="8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2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5869">
          <p15:clr>
            <a:srgbClr val="A4A3A4"/>
          </p15:clr>
        </p15:guide>
        <p15:guide id="2" pos="557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2CF"/>
    <a:srgbClr val="C7E4FD"/>
    <a:srgbClr val="94CB0E"/>
    <a:srgbClr val="066CA6"/>
    <a:srgbClr val="85D1FB"/>
    <a:srgbClr val="131313"/>
    <a:srgbClr val="A8A8A8"/>
    <a:srgbClr val="2CA2F5"/>
    <a:srgbClr val="696969"/>
    <a:srgbClr val="8BC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6" autoAdjust="0"/>
    <p:restoredTop sz="94660"/>
  </p:normalViewPr>
  <p:slideViewPr>
    <p:cSldViewPr snapToGrid="0">
      <p:cViewPr varScale="1">
        <p:scale>
          <a:sx n="12" d="100"/>
          <a:sy n="12" d="100"/>
        </p:scale>
        <p:origin x="2298" y="174"/>
      </p:cViewPr>
      <p:guideLst>
        <p:guide orient="horz" pos="25869"/>
        <p:guide pos="55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2" d="100"/>
          <a:sy n="12" d="100"/>
        </p:scale>
        <p:origin x="-2880" y="24"/>
      </p:cViewPr>
      <p:guideLst>
        <p:guide orient="horz" pos="2928"/>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98" cy="464959"/>
          </a:xfrm>
          <a:prstGeom prst="rect">
            <a:avLst/>
          </a:prstGeom>
        </p:spPr>
        <p:txBody>
          <a:bodyPr vert="horz" lIns="20467" tIns="10234" rIns="20467" bIns="10234" rtlCol="0"/>
          <a:lstStyle>
            <a:lvl1pPr algn="l">
              <a:defRPr sz="300">
                <a:latin typeface="Arial" charset="0"/>
                <a:ea typeface="ＭＳ Ｐゴシック" charset="0"/>
                <a:cs typeface="ＭＳ Ｐゴシック" charset="0"/>
              </a:defRPr>
            </a:lvl1pPr>
          </a:lstStyle>
          <a:p>
            <a:pPr>
              <a:defRPr/>
            </a:pPr>
            <a:endParaRPr lang="fr-FR"/>
          </a:p>
        </p:txBody>
      </p:sp>
      <p:sp>
        <p:nvSpPr>
          <p:cNvPr id="3" name="Espace réservé de la date 2"/>
          <p:cNvSpPr>
            <a:spLocks noGrp="1"/>
          </p:cNvSpPr>
          <p:nvPr>
            <p:ph type="dt" sz="quarter" idx="1"/>
          </p:nvPr>
        </p:nvSpPr>
        <p:spPr>
          <a:xfrm>
            <a:off x="3884642" y="0"/>
            <a:ext cx="2971898" cy="464959"/>
          </a:xfrm>
          <a:prstGeom prst="rect">
            <a:avLst/>
          </a:prstGeom>
        </p:spPr>
        <p:txBody>
          <a:bodyPr vert="horz" wrap="square" lIns="20467" tIns="10234" rIns="20467" bIns="10234" numCol="1" anchor="t" anchorCtr="0" compatLnSpc="1">
            <a:prstTxWarp prst="textNoShape">
              <a:avLst/>
            </a:prstTxWarp>
          </a:bodyPr>
          <a:lstStyle>
            <a:lvl1pPr algn="r">
              <a:defRPr sz="300"/>
            </a:lvl1pPr>
          </a:lstStyle>
          <a:p>
            <a:fld id="{2ED4461B-9864-4232-A95C-0A403A518B5B}" type="datetimeFigureOut">
              <a:rPr lang="fr-FR"/>
              <a:pPr/>
              <a:t>30/04/2019</a:t>
            </a:fld>
            <a:endParaRPr lang="fr-FR"/>
          </a:p>
        </p:txBody>
      </p:sp>
      <p:sp>
        <p:nvSpPr>
          <p:cNvPr id="4" name="Espace réservé du pied de page 3"/>
          <p:cNvSpPr>
            <a:spLocks noGrp="1"/>
          </p:cNvSpPr>
          <p:nvPr>
            <p:ph type="ftr" sz="quarter" idx="2"/>
          </p:nvPr>
        </p:nvSpPr>
        <p:spPr>
          <a:xfrm>
            <a:off x="0" y="8830046"/>
            <a:ext cx="2971898" cy="464611"/>
          </a:xfrm>
          <a:prstGeom prst="rect">
            <a:avLst/>
          </a:prstGeom>
        </p:spPr>
        <p:txBody>
          <a:bodyPr vert="horz" lIns="20467" tIns="10234" rIns="20467" bIns="10234" rtlCol="0" anchor="b"/>
          <a:lstStyle>
            <a:lvl1pPr algn="l">
              <a:defRPr sz="300">
                <a:latin typeface="Arial" charset="0"/>
                <a:ea typeface="ＭＳ Ｐゴシック" charset="0"/>
                <a:cs typeface="ＭＳ Ｐゴシック" charset="0"/>
              </a:defRPr>
            </a:lvl1pPr>
          </a:lstStyle>
          <a:p>
            <a:pPr>
              <a:defRPr/>
            </a:pPr>
            <a:endParaRPr lang="fr-FR"/>
          </a:p>
        </p:txBody>
      </p:sp>
      <p:sp>
        <p:nvSpPr>
          <p:cNvPr id="5" name="Espace réservé du numéro de diapositive 4"/>
          <p:cNvSpPr>
            <a:spLocks noGrp="1"/>
          </p:cNvSpPr>
          <p:nvPr>
            <p:ph type="sldNum" sz="quarter" idx="3"/>
          </p:nvPr>
        </p:nvSpPr>
        <p:spPr>
          <a:xfrm>
            <a:off x="3884642" y="8830046"/>
            <a:ext cx="2971898" cy="464611"/>
          </a:xfrm>
          <a:prstGeom prst="rect">
            <a:avLst/>
          </a:prstGeom>
        </p:spPr>
        <p:txBody>
          <a:bodyPr vert="horz" wrap="square" lIns="20467" tIns="10234" rIns="20467" bIns="10234" numCol="1" anchor="b" anchorCtr="0" compatLnSpc="1">
            <a:prstTxWarp prst="textNoShape">
              <a:avLst/>
            </a:prstTxWarp>
          </a:bodyPr>
          <a:lstStyle>
            <a:lvl1pPr algn="r">
              <a:defRPr sz="300"/>
            </a:lvl1pPr>
          </a:lstStyle>
          <a:p>
            <a:fld id="{628F2F86-1052-4B21-9605-29756DE0B51D}" type="slidenum">
              <a:rPr lang="fr-FR"/>
              <a:pPr/>
              <a:t>‹#›</a:t>
            </a:fld>
            <a:endParaRPr lang="fr-FR"/>
          </a:p>
        </p:txBody>
      </p:sp>
    </p:spTree>
    <p:extLst>
      <p:ext uri="{BB962C8B-B14F-4D97-AF65-F5344CB8AC3E}">
        <p14:creationId xmlns:p14="http://schemas.microsoft.com/office/powerpoint/2010/main" val="151149050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8" name="Espace réservé du texte 16"/>
          <p:cNvSpPr>
            <a:spLocks noGrp="1"/>
          </p:cNvSpPr>
          <p:nvPr>
            <p:ph type="body" sz="quarter" idx="14" hasCustomPrompt="1"/>
          </p:nvPr>
        </p:nvSpPr>
        <p:spPr>
          <a:xfrm>
            <a:off x="17279815" y="7420457"/>
            <a:ext cx="12654378" cy="1510910"/>
          </a:xfrm>
          <a:prstGeom prst="rect">
            <a:avLst/>
          </a:prstGeom>
        </p:spPr>
        <p:txBody>
          <a:bodyPr vert="horz">
            <a:normAutofit/>
          </a:bodyPr>
          <a:lstStyle>
            <a:lvl1pPr marL="0" indent="0" algn="r" eaLnBrk="1" hangingPunct="1">
              <a:spcBef>
                <a:spcPct val="20000"/>
              </a:spcBef>
              <a:buSzPct val="100000"/>
              <a:buNone/>
              <a:defRPr lang="fr-FR" sz="9600" kern="1200" baseline="0" dirty="0" smtClean="0">
                <a:solidFill>
                  <a:schemeClr val="accent5"/>
                </a:solidFill>
                <a:latin typeface="Calibri" panose="020F0502020204030204" pitchFamily="34" charset="0"/>
                <a:ea typeface="ＭＳ Ｐゴシック" pitchFamily="34" charset="-128"/>
                <a:cs typeface="Calibri" panose="020F0502020204030204" pitchFamily="34" charset="0"/>
              </a:defRPr>
            </a:lvl1pPr>
          </a:lstStyle>
          <a:p>
            <a:pPr lvl="0"/>
            <a:r>
              <a:rPr lang="fr-FR" dirty="0"/>
              <a:t>Affiliation</a:t>
            </a:r>
          </a:p>
        </p:txBody>
      </p:sp>
      <p:sp>
        <p:nvSpPr>
          <p:cNvPr id="22" name="Espace réservé du texte 21"/>
          <p:cNvSpPr>
            <a:spLocks noGrp="1"/>
          </p:cNvSpPr>
          <p:nvPr>
            <p:ph type="body" sz="quarter" idx="16" hasCustomPrompt="1"/>
          </p:nvPr>
        </p:nvSpPr>
        <p:spPr>
          <a:xfrm>
            <a:off x="370492" y="7429886"/>
            <a:ext cx="13284548" cy="1501481"/>
          </a:xfrm>
          <a:prstGeom prst="rect">
            <a:avLst/>
          </a:prstGeom>
        </p:spPr>
        <p:txBody>
          <a:bodyPr vert="horz">
            <a:normAutofit/>
          </a:bodyPr>
          <a:lstStyle>
            <a:lvl1pPr marL="0" indent="0" algn="l" defTabSz="455613" rtl="0" eaLnBrk="1" fontAlgn="base" hangingPunct="1">
              <a:spcBef>
                <a:spcPct val="20000"/>
              </a:spcBef>
              <a:spcAft>
                <a:spcPct val="0"/>
              </a:spcAft>
              <a:buSzPct val="100000"/>
              <a:buFontTx/>
              <a:buNone/>
              <a:defRPr lang="fr-FR" sz="9600" kern="1200" dirty="0" smtClean="0">
                <a:solidFill>
                  <a:schemeClr val="accent1"/>
                </a:solidFill>
                <a:latin typeface="Calibri" panose="020F0502020204030204" pitchFamily="34" charset="0"/>
                <a:ea typeface="ＭＳ Ｐゴシック" pitchFamily="34" charset="-128"/>
                <a:cs typeface="Calibri" panose="020F0502020204030204" pitchFamily="34" charset="0"/>
              </a:defRPr>
            </a:lvl1pPr>
          </a:lstStyle>
          <a:p>
            <a:pPr lvl="0"/>
            <a:r>
              <a:rPr lang="fr-FR" dirty="0" err="1"/>
              <a:t>Authors</a:t>
            </a:r>
            <a:endParaRPr lang="fr-FR" dirty="0"/>
          </a:p>
        </p:txBody>
      </p:sp>
      <p:sp>
        <p:nvSpPr>
          <p:cNvPr id="58" name="Content Placeholder 57"/>
          <p:cNvSpPr>
            <a:spLocks noGrp="1"/>
          </p:cNvSpPr>
          <p:nvPr userDrawn="1">
            <p:ph sz="quarter" idx="17"/>
          </p:nvPr>
        </p:nvSpPr>
        <p:spPr>
          <a:xfrm>
            <a:off x="370493" y="9683022"/>
            <a:ext cx="14529782" cy="12511960"/>
          </a:xfrm>
          <a:custGeom>
            <a:avLst/>
            <a:gdLst>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675" h="18718213">
                <a:moveTo>
                  <a:pt x="0" y="0"/>
                </a:moveTo>
                <a:lnTo>
                  <a:pt x="14544675" y="0"/>
                </a:lnTo>
                <a:lnTo>
                  <a:pt x="14544675" y="18718213"/>
                </a:lnTo>
                <a:lnTo>
                  <a:pt x="0" y="18718213"/>
                </a:lnTo>
                <a:lnTo>
                  <a:pt x="0" y="0"/>
                </a:lnTo>
                <a:close/>
              </a:path>
            </a:pathLst>
          </a:custGeom>
        </p:spPr>
        <p:txBody>
          <a:bodyPr/>
          <a:lstStyle>
            <a:lvl1pPr marL="0" indent="0" algn="l" rtl="0" fontAlgn="base">
              <a:spcBef>
                <a:spcPct val="0"/>
              </a:spcBef>
              <a:spcAft>
                <a:spcPct val="0"/>
              </a:spcAft>
              <a:buNone/>
              <a:defRPr lang="en-US" sz="8000" kern="1200" dirty="0" smtClean="0">
                <a:solidFill>
                  <a:srgbClr val="2B9BE8"/>
                </a:solidFill>
                <a:latin typeface="Calibri" panose="020F0502020204030204" pitchFamily="34" charset="0"/>
                <a:ea typeface="ＭＳ Ｐゴシック"/>
                <a:cs typeface="Arial" panose="020B0604020202020204" pitchFamily="34" charset="0"/>
              </a:defRPr>
            </a:lvl1pPr>
          </a:lstStyle>
          <a:p>
            <a:pPr lvl="0"/>
            <a:r>
              <a:rPr lang="en-US" dirty="0"/>
              <a:t>Click to edit Master text styles</a:t>
            </a:r>
          </a:p>
        </p:txBody>
      </p:sp>
      <p:sp>
        <p:nvSpPr>
          <p:cNvPr id="65" name="Espace réservé du texte 21"/>
          <p:cNvSpPr>
            <a:spLocks noGrp="1" noChangeAspect="1"/>
          </p:cNvSpPr>
          <p:nvPr>
            <p:ph type="body" sz="quarter" idx="20" hasCustomPrompt="1"/>
          </p:nvPr>
        </p:nvSpPr>
        <p:spPr>
          <a:xfrm>
            <a:off x="370493" y="4159616"/>
            <a:ext cx="29563700" cy="2711470"/>
          </a:xfrm>
          <a:prstGeom prst="rect">
            <a:avLst/>
          </a:prstGeom>
        </p:spPr>
        <p:txBody>
          <a:bodyPr vert="horz">
            <a:normAutofit/>
          </a:bodyPr>
          <a:lstStyle>
            <a:lvl1pPr marL="0" indent="0" algn="ctr" defTabSz="4175125" rtl="0" eaLnBrk="0" fontAlgn="base" hangingPunct="0">
              <a:spcBef>
                <a:spcPct val="0"/>
              </a:spcBef>
              <a:spcAft>
                <a:spcPct val="0"/>
              </a:spcAft>
              <a:buSzPct val="100000"/>
              <a:buFontTx/>
              <a:buNone/>
              <a:defRPr lang="fr-FR" sz="13800" b="1" dirty="0" smtClean="0">
                <a:solidFill>
                  <a:srgbClr val="131313"/>
                </a:solidFill>
                <a:latin typeface="Calibri" panose="020F0502020204030204" pitchFamily="34" charset="0"/>
                <a:ea typeface="ＭＳ Ｐゴシック" charset="0"/>
                <a:cs typeface="Calibri" panose="020F0502020204030204" pitchFamily="34" charset="0"/>
              </a:defRPr>
            </a:lvl1pPr>
          </a:lstStyle>
          <a:p>
            <a:pPr lvl="0"/>
            <a:r>
              <a:rPr lang="fr-FR" dirty="0" err="1"/>
              <a:t>Title</a:t>
            </a:r>
            <a:endParaRPr lang="fr-FR" dirty="0"/>
          </a:p>
        </p:txBody>
      </p:sp>
      <p:sp>
        <p:nvSpPr>
          <p:cNvPr id="16" name="Content Placeholder 57"/>
          <p:cNvSpPr>
            <a:spLocks noGrp="1"/>
          </p:cNvSpPr>
          <p:nvPr>
            <p:ph sz="quarter" idx="22"/>
          </p:nvPr>
        </p:nvSpPr>
        <p:spPr>
          <a:xfrm>
            <a:off x="370493" y="22277496"/>
            <a:ext cx="14544675" cy="12237475"/>
          </a:xfrm>
          <a:custGeom>
            <a:avLst/>
            <a:gdLst>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675" h="18718213">
                <a:moveTo>
                  <a:pt x="0" y="0"/>
                </a:moveTo>
                <a:lnTo>
                  <a:pt x="14544675" y="0"/>
                </a:lnTo>
                <a:lnTo>
                  <a:pt x="14544675" y="18718213"/>
                </a:lnTo>
                <a:lnTo>
                  <a:pt x="0" y="18718213"/>
                </a:lnTo>
                <a:lnTo>
                  <a:pt x="0" y="0"/>
                </a:lnTo>
                <a:close/>
              </a:path>
            </a:pathLst>
          </a:custGeom>
        </p:spPr>
        <p:txBody>
          <a:bodyPr/>
          <a:lstStyle>
            <a:lvl1pPr marL="0" indent="0" algn="l" rtl="0" fontAlgn="base">
              <a:spcBef>
                <a:spcPct val="0"/>
              </a:spcBef>
              <a:spcAft>
                <a:spcPct val="0"/>
              </a:spcAft>
              <a:buNone/>
              <a:defRPr lang="en-US" sz="8000" kern="1200" dirty="0" smtClean="0">
                <a:solidFill>
                  <a:srgbClr val="2B9BE8"/>
                </a:solidFill>
                <a:latin typeface="Calibri" panose="020F0502020204030204" pitchFamily="34" charset="0"/>
                <a:ea typeface="ＭＳ Ｐゴシック"/>
                <a:cs typeface="Arial" panose="020B0604020202020204" pitchFamily="34" charset="0"/>
              </a:defRPr>
            </a:lvl1pPr>
          </a:lstStyle>
          <a:p>
            <a:pPr lvl="0"/>
            <a:r>
              <a:rPr lang="en-US" dirty="0"/>
              <a:t>Click to edit Master text styles</a:t>
            </a:r>
          </a:p>
        </p:txBody>
      </p:sp>
      <p:sp>
        <p:nvSpPr>
          <p:cNvPr id="21" name="Content Placeholder 57"/>
          <p:cNvSpPr>
            <a:spLocks noGrp="1"/>
          </p:cNvSpPr>
          <p:nvPr>
            <p:ph sz="quarter" idx="23"/>
          </p:nvPr>
        </p:nvSpPr>
        <p:spPr>
          <a:xfrm>
            <a:off x="15401094" y="9673950"/>
            <a:ext cx="14533100" cy="12511960"/>
          </a:xfrm>
          <a:custGeom>
            <a:avLst/>
            <a:gdLst>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675" h="18718213">
                <a:moveTo>
                  <a:pt x="0" y="0"/>
                </a:moveTo>
                <a:lnTo>
                  <a:pt x="14544675" y="0"/>
                </a:lnTo>
                <a:lnTo>
                  <a:pt x="14544675" y="18718213"/>
                </a:lnTo>
                <a:lnTo>
                  <a:pt x="0" y="18718213"/>
                </a:lnTo>
                <a:lnTo>
                  <a:pt x="0" y="0"/>
                </a:lnTo>
                <a:close/>
              </a:path>
            </a:pathLst>
          </a:custGeom>
        </p:spPr>
        <p:txBody>
          <a:bodyPr/>
          <a:lstStyle>
            <a:lvl1pPr marL="0" indent="0" algn="l" rtl="0" fontAlgn="base">
              <a:spcBef>
                <a:spcPct val="0"/>
              </a:spcBef>
              <a:spcAft>
                <a:spcPct val="0"/>
              </a:spcAft>
              <a:buNone/>
              <a:defRPr lang="en-US" sz="8000" kern="1200" dirty="0" smtClean="0">
                <a:solidFill>
                  <a:srgbClr val="2B9BE8"/>
                </a:solidFill>
                <a:latin typeface="Calibri" panose="020F0502020204030204" pitchFamily="34" charset="0"/>
                <a:ea typeface="ＭＳ Ｐゴシック"/>
                <a:cs typeface="Arial" panose="020B0604020202020204" pitchFamily="34" charset="0"/>
              </a:defRPr>
            </a:lvl1pPr>
          </a:lstStyle>
          <a:p>
            <a:pPr lvl="0"/>
            <a:r>
              <a:rPr lang="en-US" dirty="0"/>
              <a:t>Click to edit Master text styles</a:t>
            </a:r>
          </a:p>
        </p:txBody>
      </p:sp>
      <p:sp>
        <p:nvSpPr>
          <p:cNvPr id="23" name="Content Placeholder 57"/>
          <p:cNvSpPr>
            <a:spLocks noGrp="1"/>
          </p:cNvSpPr>
          <p:nvPr>
            <p:ph sz="quarter" idx="24"/>
          </p:nvPr>
        </p:nvSpPr>
        <p:spPr>
          <a:xfrm>
            <a:off x="15415986" y="22268424"/>
            <a:ext cx="14518207" cy="12237475"/>
          </a:xfrm>
          <a:custGeom>
            <a:avLst/>
            <a:gdLst>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675" h="18718213">
                <a:moveTo>
                  <a:pt x="0" y="0"/>
                </a:moveTo>
                <a:lnTo>
                  <a:pt x="14544675" y="0"/>
                </a:lnTo>
                <a:lnTo>
                  <a:pt x="14544675" y="18718213"/>
                </a:lnTo>
                <a:lnTo>
                  <a:pt x="0" y="18718213"/>
                </a:lnTo>
                <a:lnTo>
                  <a:pt x="0" y="0"/>
                </a:lnTo>
                <a:close/>
              </a:path>
            </a:pathLst>
          </a:custGeom>
        </p:spPr>
        <p:txBody>
          <a:bodyPr/>
          <a:lstStyle>
            <a:lvl1pPr marL="0" indent="0" algn="l" rtl="0" fontAlgn="base">
              <a:spcBef>
                <a:spcPct val="0"/>
              </a:spcBef>
              <a:spcAft>
                <a:spcPct val="0"/>
              </a:spcAft>
              <a:buNone/>
              <a:defRPr lang="en-US" sz="8000" kern="1200" dirty="0" smtClean="0">
                <a:solidFill>
                  <a:srgbClr val="2B9BE8"/>
                </a:solidFill>
                <a:latin typeface="Calibri" panose="020F0502020204030204" pitchFamily="34" charset="0"/>
                <a:ea typeface="ＭＳ Ｐゴシック"/>
                <a:cs typeface="Arial" panose="020B0604020202020204" pitchFamily="34" charset="0"/>
              </a:defRPr>
            </a:lvl1pPr>
          </a:lstStyle>
          <a:p>
            <a:pPr lvl="0"/>
            <a:r>
              <a:rPr lang="en-US" dirty="0"/>
              <a:t>Click to edit Master text styles</a:t>
            </a:r>
          </a:p>
        </p:txBody>
      </p:sp>
      <p:sp>
        <p:nvSpPr>
          <p:cNvPr id="26" name="Espace réservé du contenu 14"/>
          <p:cNvSpPr>
            <a:spLocks noGrp="1"/>
          </p:cNvSpPr>
          <p:nvPr>
            <p:ph sz="quarter" idx="21" hasCustomPrompt="1"/>
          </p:nvPr>
        </p:nvSpPr>
        <p:spPr>
          <a:xfrm>
            <a:off x="19145023" y="548505"/>
            <a:ext cx="3543300" cy="2667000"/>
          </a:xfrm>
          <a:prstGeom prst="rect">
            <a:avLst/>
          </a:prstGeom>
        </p:spPr>
        <p:txBody>
          <a:bodyPr/>
          <a:lstStyle>
            <a:lvl1pPr>
              <a:defRPr sz="6000">
                <a:latin typeface="Calibri" panose="020F0502020204030204" pitchFamily="34" charset="0"/>
              </a:defRPr>
            </a:lvl1pPr>
          </a:lstStyle>
          <a:p>
            <a:pPr lvl="0"/>
            <a:r>
              <a:rPr lang="fr-FR" dirty="0" err="1"/>
              <a:t>Your</a:t>
            </a:r>
            <a:r>
              <a:rPr lang="fr-FR" dirty="0"/>
              <a:t> Logo </a:t>
            </a:r>
            <a:r>
              <a:rPr lang="fr-FR" dirty="0" err="1"/>
              <a:t>Here</a:t>
            </a:r>
            <a:endParaRPr lang="fr-FR" dirty="0"/>
          </a:p>
        </p:txBody>
      </p:sp>
      <p:sp>
        <p:nvSpPr>
          <p:cNvPr id="27" name="Content Placeholder 57"/>
          <p:cNvSpPr>
            <a:spLocks noGrp="1"/>
          </p:cNvSpPr>
          <p:nvPr>
            <p:ph sz="quarter" idx="25"/>
          </p:nvPr>
        </p:nvSpPr>
        <p:spPr>
          <a:xfrm>
            <a:off x="370493" y="35117196"/>
            <a:ext cx="29563700" cy="6602303"/>
          </a:xfrm>
          <a:custGeom>
            <a:avLst/>
            <a:gdLst>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 name="connsiteX0" fmla="*/ 0 w 14544675"/>
              <a:gd name="connsiteY0" fmla="*/ 0 h 18718213"/>
              <a:gd name="connsiteX1" fmla="*/ 14544675 w 14544675"/>
              <a:gd name="connsiteY1" fmla="*/ 0 h 18718213"/>
              <a:gd name="connsiteX2" fmla="*/ 14544675 w 14544675"/>
              <a:gd name="connsiteY2" fmla="*/ 18718213 h 18718213"/>
              <a:gd name="connsiteX3" fmla="*/ 0 w 14544675"/>
              <a:gd name="connsiteY3" fmla="*/ 18718213 h 18718213"/>
              <a:gd name="connsiteX4" fmla="*/ 0 w 14544675"/>
              <a:gd name="connsiteY4" fmla="*/ 0 h 1871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675" h="18718213">
                <a:moveTo>
                  <a:pt x="0" y="0"/>
                </a:moveTo>
                <a:lnTo>
                  <a:pt x="14544675" y="0"/>
                </a:lnTo>
                <a:lnTo>
                  <a:pt x="14544675" y="18718213"/>
                </a:lnTo>
                <a:lnTo>
                  <a:pt x="0" y="18718213"/>
                </a:lnTo>
                <a:lnTo>
                  <a:pt x="0" y="0"/>
                </a:lnTo>
                <a:close/>
              </a:path>
            </a:pathLst>
          </a:custGeom>
        </p:spPr>
        <p:txBody>
          <a:bodyPr/>
          <a:lstStyle>
            <a:lvl1pPr marL="0" indent="0" algn="l" rtl="0" fontAlgn="base">
              <a:spcBef>
                <a:spcPct val="0"/>
              </a:spcBef>
              <a:spcAft>
                <a:spcPct val="0"/>
              </a:spcAft>
              <a:buNone/>
              <a:defRPr lang="en-US" sz="8000" kern="1200" dirty="0" smtClean="0">
                <a:solidFill>
                  <a:srgbClr val="2B9BE8"/>
                </a:solidFill>
                <a:latin typeface="Calibri" panose="020F0502020204030204" pitchFamily="34" charset="0"/>
                <a:ea typeface="ＭＳ Ｐゴシック"/>
                <a:cs typeface="Arial" panose="020B0604020202020204" pitchFamily="34" charset="0"/>
              </a:defRPr>
            </a:lvl1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Parallélogramme 4"/>
          <p:cNvSpPr/>
          <p:nvPr userDrawn="1"/>
        </p:nvSpPr>
        <p:spPr>
          <a:xfrm rot="10800000">
            <a:off x="-3" y="42102086"/>
            <a:ext cx="17514091" cy="706438"/>
          </a:xfrm>
          <a:custGeom>
            <a:avLst/>
            <a:gdLst>
              <a:gd name="connsiteX0" fmla="*/ 0 w 4077359"/>
              <a:gd name="connsiteY0" fmla="*/ 680282 h 680282"/>
              <a:gd name="connsiteX1" fmla="*/ 309855 w 4077359"/>
              <a:gd name="connsiteY1" fmla="*/ 0 h 680282"/>
              <a:gd name="connsiteX2" fmla="*/ 4077359 w 4077359"/>
              <a:gd name="connsiteY2" fmla="*/ 0 h 680282"/>
              <a:gd name="connsiteX3" fmla="*/ 3767504 w 4077359"/>
              <a:gd name="connsiteY3" fmla="*/ 680282 h 680282"/>
              <a:gd name="connsiteX4" fmla="*/ 0 w 4077359"/>
              <a:gd name="connsiteY4" fmla="*/ 680282 h 680282"/>
              <a:gd name="connsiteX0" fmla="*/ 0 w 3767504"/>
              <a:gd name="connsiteY0" fmla="*/ 680282 h 680282"/>
              <a:gd name="connsiteX1" fmla="*/ 309855 w 3767504"/>
              <a:gd name="connsiteY1" fmla="*/ 0 h 680282"/>
              <a:gd name="connsiteX2" fmla="*/ 3731919 w 3767504"/>
              <a:gd name="connsiteY2" fmla="*/ 0 h 680282"/>
              <a:gd name="connsiteX3" fmla="*/ 3767504 w 3767504"/>
              <a:gd name="connsiteY3" fmla="*/ 680282 h 680282"/>
              <a:gd name="connsiteX4" fmla="*/ 0 w 3767504"/>
              <a:gd name="connsiteY4" fmla="*/ 680282 h 680282"/>
              <a:gd name="connsiteX0" fmla="*/ 0 w 3731919"/>
              <a:gd name="connsiteY0" fmla="*/ 680282 h 680282"/>
              <a:gd name="connsiteX1" fmla="*/ 309855 w 3731919"/>
              <a:gd name="connsiteY1" fmla="*/ 0 h 680282"/>
              <a:gd name="connsiteX2" fmla="*/ 3731919 w 3731919"/>
              <a:gd name="connsiteY2" fmla="*/ 0 h 680282"/>
              <a:gd name="connsiteX3" fmla="*/ 3726864 w 3731919"/>
              <a:gd name="connsiteY3" fmla="*/ 680282 h 680282"/>
              <a:gd name="connsiteX4" fmla="*/ 0 w 3731919"/>
              <a:gd name="connsiteY4" fmla="*/ 680282 h 680282"/>
              <a:gd name="connsiteX0" fmla="*/ 0 w 3500337"/>
              <a:gd name="connsiteY0" fmla="*/ 635105 h 680282"/>
              <a:gd name="connsiteX1" fmla="*/ 78273 w 3500337"/>
              <a:gd name="connsiteY1" fmla="*/ 0 h 680282"/>
              <a:gd name="connsiteX2" fmla="*/ 3500337 w 3500337"/>
              <a:gd name="connsiteY2" fmla="*/ 0 h 680282"/>
              <a:gd name="connsiteX3" fmla="*/ 3495282 w 3500337"/>
              <a:gd name="connsiteY3" fmla="*/ 680282 h 680282"/>
              <a:gd name="connsiteX4" fmla="*/ 0 w 3500337"/>
              <a:gd name="connsiteY4" fmla="*/ 635105 h 680282"/>
              <a:gd name="connsiteX0" fmla="*/ 0 w 3554827"/>
              <a:gd name="connsiteY0" fmla="*/ 665223 h 680282"/>
              <a:gd name="connsiteX1" fmla="*/ 132763 w 3554827"/>
              <a:gd name="connsiteY1" fmla="*/ 0 h 680282"/>
              <a:gd name="connsiteX2" fmla="*/ 3554827 w 3554827"/>
              <a:gd name="connsiteY2" fmla="*/ 0 h 680282"/>
              <a:gd name="connsiteX3" fmla="*/ 3549772 w 3554827"/>
              <a:gd name="connsiteY3" fmla="*/ 680282 h 680282"/>
              <a:gd name="connsiteX4" fmla="*/ 0 w 3554827"/>
              <a:gd name="connsiteY4" fmla="*/ 665223 h 680282"/>
              <a:gd name="connsiteX0" fmla="*/ 0 w 3591964"/>
              <a:gd name="connsiteY0" fmla="*/ 655128 h 680282"/>
              <a:gd name="connsiteX1" fmla="*/ 169900 w 3591964"/>
              <a:gd name="connsiteY1" fmla="*/ 0 h 680282"/>
              <a:gd name="connsiteX2" fmla="*/ 3591964 w 3591964"/>
              <a:gd name="connsiteY2" fmla="*/ 0 h 680282"/>
              <a:gd name="connsiteX3" fmla="*/ 3586909 w 3591964"/>
              <a:gd name="connsiteY3" fmla="*/ 680282 h 680282"/>
              <a:gd name="connsiteX4" fmla="*/ 0 w 3591964"/>
              <a:gd name="connsiteY4" fmla="*/ 655128 h 680282"/>
              <a:gd name="connsiteX0" fmla="*/ 0 w 3684807"/>
              <a:gd name="connsiteY0" fmla="*/ 648398 h 680282"/>
              <a:gd name="connsiteX1" fmla="*/ 262743 w 3684807"/>
              <a:gd name="connsiteY1" fmla="*/ 0 h 680282"/>
              <a:gd name="connsiteX2" fmla="*/ 3684807 w 3684807"/>
              <a:gd name="connsiteY2" fmla="*/ 0 h 680282"/>
              <a:gd name="connsiteX3" fmla="*/ 3679752 w 3684807"/>
              <a:gd name="connsiteY3" fmla="*/ 680282 h 680282"/>
              <a:gd name="connsiteX4" fmla="*/ 0 w 3684807"/>
              <a:gd name="connsiteY4" fmla="*/ 648398 h 680282"/>
              <a:gd name="connsiteX0" fmla="*/ 0 w 3684807"/>
              <a:gd name="connsiteY0" fmla="*/ 648398 h 648398"/>
              <a:gd name="connsiteX1" fmla="*/ 262743 w 3684807"/>
              <a:gd name="connsiteY1" fmla="*/ 0 h 648398"/>
              <a:gd name="connsiteX2" fmla="*/ 3684807 w 3684807"/>
              <a:gd name="connsiteY2" fmla="*/ 0 h 648398"/>
              <a:gd name="connsiteX3" fmla="*/ 3531203 w 3684807"/>
              <a:gd name="connsiteY3" fmla="*/ 488478 h 648398"/>
              <a:gd name="connsiteX4" fmla="*/ 0 w 3684807"/>
              <a:gd name="connsiteY4" fmla="*/ 648398 h 648398"/>
              <a:gd name="connsiteX0" fmla="*/ 0 w 3684807"/>
              <a:gd name="connsiteY0" fmla="*/ 648398 h 648398"/>
              <a:gd name="connsiteX1" fmla="*/ 262743 w 3684807"/>
              <a:gd name="connsiteY1" fmla="*/ 0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2251 w 3684807"/>
              <a:gd name="connsiteY1" fmla="*/ 97584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3717 w 3684807"/>
              <a:gd name="connsiteY1" fmla="*/ 96107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48378 w 3684807"/>
              <a:gd name="connsiteY1" fmla="*/ 93892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2984 w 3684807"/>
              <a:gd name="connsiteY1" fmla="*/ 96846 h 648398"/>
              <a:gd name="connsiteX2" fmla="*/ 3684807 w 3684807"/>
              <a:gd name="connsiteY2" fmla="*/ 0 h 648398"/>
              <a:gd name="connsiteX3" fmla="*/ 3682847 w 3684807"/>
              <a:gd name="connsiteY3" fmla="*/ 633172 h 648398"/>
              <a:gd name="connsiteX4" fmla="*/ 0 w 3684807"/>
              <a:gd name="connsiteY4" fmla="*/ 648398 h 648398"/>
              <a:gd name="connsiteX0" fmla="*/ 0 w 3788167"/>
              <a:gd name="connsiteY0" fmla="*/ 734794 h 734794"/>
              <a:gd name="connsiteX1" fmla="*/ 136344 w 3788167"/>
              <a:gd name="connsiteY1" fmla="*/ 96846 h 734794"/>
              <a:gd name="connsiteX2" fmla="*/ 3788167 w 3788167"/>
              <a:gd name="connsiteY2" fmla="*/ 0 h 734794"/>
              <a:gd name="connsiteX3" fmla="*/ 3786207 w 3788167"/>
              <a:gd name="connsiteY3" fmla="*/ 633172 h 734794"/>
              <a:gd name="connsiteX4" fmla="*/ 0 w 3788167"/>
              <a:gd name="connsiteY4" fmla="*/ 734794 h 734794"/>
              <a:gd name="connsiteX0" fmla="*/ 0 w 3820669"/>
              <a:gd name="connsiteY0" fmla="*/ 734794 h 735075"/>
              <a:gd name="connsiteX1" fmla="*/ 136344 w 3820669"/>
              <a:gd name="connsiteY1" fmla="*/ 96846 h 735075"/>
              <a:gd name="connsiteX2" fmla="*/ 3788167 w 3820669"/>
              <a:gd name="connsiteY2" fmla="*/ 0 h 735075"/>
              <a:gd name="connsiteX3" fmla="*/ 3820660 w 3820669"/>
              <a:gd name="connsiteY3" fmla="*/ 735075 h 735075"/>
              <a:gd name="connsiteX4" fmla="*/ 0 w 3820669"/>
              <a:gd name="connsiteY4" fmla="*/ 734794 h 735075"/>
              <a:gd name="connsiteX0" fmla="*/ 0 w 3820824"/>
              <a:gd name="connsiteY0" fmla="*/ 719287 h 719568"/>
              <a:gd name="connsiteX1" fmla="*/ 136344 w 3820824"/>
              <a:gd name="connsiteY1" fmla="*/ 81339 h 719568"/>
              <a:gd name="connsiteX2" fmla="*/ 3820421 w 3820824"/>
              <a:gd name="connsiteY2" fmla="*/ 0 h 719568"/>
              <a:gd name="connsiteX3" fmla="*/ 3820660 w 3820824"/>
              <a:gd name="connsiteY3" fmla="*/ 719568 h 719568"/>
              <a:gd name="connsiteX4" fmla="*/ 0 w 3820824"/>
              <a:gd name="connsiteY4" fmla="*/ 719287 h 719568"/>
              <a:gd name="connsiteX0" fmla="*/ 0 w 3823353"/>
              <a:gd name="connsiteY0" fmla="*/ 642491 h 642772"/>
              <a:gd name="connsiteX1" fmla="*/ 136344 w 3823353"/>
              <a:gd name="connsiteY1" fmla="*/ 4543 h 642772"/>
              <a:gd name="connsiteX2" fmla="*/ 3823353 w 3823353"/>
              <a:gd name="connsiteY2" fmla="*/ 0 h 642772"/>
              <a:gd name="connsiteX3" fmla="*/ 3820660 w 3823353"/>
              <a:gd name="connsiteY3" fmla="*/ 642772 h 642772"/>
              <a:gd name="connsiteX4" fmla="*/ 0 w 3823353"/>
              <a:gd name="connsiteY4" fmla="*/ 642491 h 642772"/>
              <a:gd name="connsiteX0" fmla="*/ 0 w 3820778"/>
              <a:gd name="connsiteY0" fmla="*/ 640276 h 640557"/>
              <a:gd name="connsiteX1" fmla="*/ 136344 w 3820778"/>
              <a:gd name="connsiteY1" fmla="*/ 2328 h 640557"/>
              <a:gd name="connsiteX2" fmla="*/ 3819688 w 3820778"/>
              <a:gd name="connsiteY2" fmla="*/ 0 h 640557"/>
              <a:gd name="connsiteX3" fmla="*/ 3820660 w 3820778"/>
              <a:gd name="connsiteY3" fmla="*/ 640557 h 640557"/>
              <a:gd name="connsiteX4" fmla="*/ 0 w 3820778"/>
              <a:gd name="connsiteY4" fmla="*/ 640276 h 640557"/>
              <a:gd name="connsiteX0" fmla="*/ 0 w 3822620"/>
              <a:gd name="connsiteY0" fmla="*/ 641014 h 641295"/>
              <a:gd name="connsiteX1" fmla="*/ 136344 w 3822620"/>
              <a:gd name="connsiteY1" fmla="*/ 3066 h 641295"/>
              <a:gd name="connsiteX2" fmla="*/ 3822620 w 3822620"/>
              <a:gd name="connsiteY2" fmla="*/ 0 h 641295"/>
              <a:gd name="connsiteX3" fmla="*/ 3820660 w 3822620"/>
              <a:gd name="connsiteY3" fmla="*/ 641295 h 641295"/>
              <a:gd name="connsiteX4" fmla="*/ 0 w 3822620"/>
              <a:gd name="connsiteY4" fmla="*/ 641014 h 641295"/>
              <a:gd name="connsiteX0" fmla="*/ 0 w 3773454"/>
              <a:gd name="connsiteY0" fmla="*/ 643229 h 643229"/>
              <a:gd name="connsiteX1" fmla="*/ 87178 w 3773454"/>
              <a:gd name="connsiteY1" fmla="*/ 3066 h 643229"/>
              <a:gd name="connsiteX2" fmla="*/ 3773454 w 3773454"/>
              <a:gd name="connsiteY2" fmla="*/ 0 h 643229"/>
              <a:gd name="connsiteX3" fmla="*/ 3771494 w 3773454"/>
              <a:gd name="connsiteY3" fmla="*/ 641295 h 643229"/>
              <a:gd name="connsiteX4" fmla="*/ 0 w 3773454"/>
              <a:gd name="connsiteY4" fmla="*/ 643229 h 643229"/>
              <a:gd name="connsiteX0" fmla="*/ 0 w 3773454"/>
              <a:gd name="connsiteY0" fmla="*/ 643229 h 643229"/>
              <a:gd name="connsiteX1" fmla="*/ 108483 w 3773454"/>
              <a:gd name="connsiteY1" fmla="*/ 851 h 643229"/>
              <a:gd name="connsiteX2" fmla="*/ 3773454 w 3773454"/>
              <a:gd name="connsiteY2" fmla="*/ 0 h 643229"/>
              <a:gd name="connsiteX3" fmla="*/ 3771494 w 3773454"/>
              <a:gd name="connsiteY3" fmla="*/ 641295 h 643229"/>
              <a:gd name="connsiteX4" fmla="*/ 0 w 3773454"/>
              <a:gd name="connsiteY4" fmla="*/ 643229 h 643229"/>
              <a:gd name="connsiteX0" fmla="*/ 0 w 3755017"/>
              <a:gd name="connsiteY0" fmla="*/ 643229 h 643229"/>
              <a:gd name="connsiteX1" fmla="*/ 90046 w 3755017"/>
              <a:gd name="connsiteY1" fmla="*/ 851 h 643229"/>
              <a:gd name="connsiteX2" fmla="*/ 3755017 w 3755017"/>
              <a:gd name="connsiteY2" fmla="*/ 0 h 643229"/>
              <a:gd name="connsiteX3" fmla="*/ 3753057 w 3755017"/>
              <a:gd name="connsiteY3" fmla="*/ 641295 h 643229"/>
              <a:gd name="connsiteX4" fmla="*/ 0 w 3755017"/>
              <a:gd name="connsiteY4" fmla="*/ 643229 h 643229"/>
              <a:gd name="connsiteX0" fmla="*/ 0 w 3766796"/>
              <a:gd name="connsiteY0" fmla="*/ 643229 h 643229"/>
              <a:gd name="connsiteX1" fmla="*/ 101825 w 3766796"/>
              <a:gd name="connsiteY1" fmla="*/ 851 h 643229"/>
              <a:gd name="connsiteX2" fmla="*/ 3766796 w 3766796"/>
              <a:gd name="connsiteY2" fmla="*/ 0 h 643229"/>
              <a:gd name="connsiteX3" fmla="*/ 3764836 w 3766796"/>
              <a:gd name="connsiteY3" fmla="*/ 641295 h 643229"/>
              <a:gd name="connsiteX4" fmla="*/ 0 w 3766796"/>
              <a:gd name="connsiteY4" fmla="*/ 643229 h 643229"/>
              <a:gd name="connsiteX0" fmla="*/ 0 w 3724800"/>
              <a:gd name="connsiteY0" fmla="*/ 604462 h 641295"/>
              <a:gd name="connsiteX1" fmla="*/ 59829 w 3724800"/>
              <a:gd name="connsiteY1" fmla="*/ 851 h 641295"/>
              <a:gd name="connsiteX2" fmla="*/ 3724800 w 3724800"/>
              <a:gd name="connsiteY2" fmla="*/ 0 h 641295"/>
              <a:gd name="connsiteX3" fmla="*/ 3722840 w 3724800"/>
              <a:gd name="connsiteY3" fmla="*/ 641295 h 641295"/>
              <a:gd name="connsiteX4" fmla="*/ 0 w 3724800"/>
              <a:gd name="connsiteY4" fmla="*/ 604462 h 641295"/>
              <a:gd name="connsiteX0" fmla="*/ 0 w 3766796"/>
              <a:gd name="connsiteY0" fmla="*/ 637691 h 641295"/>
              <a:gd name="connsiteX1" fmla="*/ 101825 w 3766796"/>
              <a:gd name="connsiteY1" fmla="*/ 851 h 641295"/>
              <a:gd name="connsiteX2" fmla="*/ 3766796 w 3766796"/>
              <a:gd name="connsiteY2" fmla="*/ 0 h 641295"/>
              <a:gd name="connsiteX3" fmla="*/ 3764836 w 3766796"/>
              <a:gd name="connsiteY3" fmla="*/ 641295 h 641295"/>
              <a:gd name="connsiteX4" fmla="*/ 0 w 3766796"/>
              <a:gd name="connsiteY4" fmla="*/ 637691 h 64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796" h="641295">
                <a:moveTo>
                  <a:pt x="0" y="637691"/>
                </a:moveTo>
                <a:lnTo>
                  <a:pt x="101825" y="851"/>
                </a:lnTo>
                <a:lnTo>
                  <a:pt x="3766796" y="0"/>
                </a:lnTo>
                <a:cubicBezTo>
                  <a:pt x="3766143" y="211057"/>
                  <a:pt x="3765489" y="430238"/>
                  <a:pt x="3764836" y="641295"/>
                </a:cubicBezTo>
                <a:lnTo>
                  <a:pt x="0" y="637691"/>
                </a:lnTo>
                <a:close/>
              </a:path>
            </a:pathLst>
          </a:custGeom>
          <a:solidFill>
            <a:srgbClr val="7FB2CF"/>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0" rIns="91400" bIns="45700" anchor="ctr"/>
          <a:lstStyle/>
          <a:p>
            <a:pPr algn="ctr">
              <a:defRPr/>
            </a:pPr>
            <a:r>
              <a:rPr lang="fr-FR" dirty="0">
                <a:solidFill>
                  <a:srgbClr val="34A1E6"/>
                </a:solidFill>
              </a:rPr>
              <a:t> </a:t>
            </a:r>
          </a:p>
        </p:txBody>
      </p:sp>
      <p:sp>
        <p:nvSpPr>
          <p:cNvPr id="28" name="Parallélogramme 4"/>
          <p:cNvSpPr/>
          <p:nvPr userDrawn="1"/>
        </p:nvSpPr>
        <p:spPr>
          <a:xfrm>
            <a:off x="17042663" y="42102086"/>
            <a:ext cx="13245353" cy="706439"/>
          </a:xfrm>
          <a:custGeom>
            <a:avLst/>
            <a:gdLst>
              <a:gd name="connsiteX0" fmla="*/ 0 w 4077359"/>
              <a:gd name="connsiteY0" fmla="*/ 680282 h 680282"/>
              <a:gd name="connsiteX1" fmla="*/ 309855 w 4077359"/>
              <a:gd name="connsiteY1" fmla="*/ 0 h 680282"/>
              <a:gd name="connsiteX2" fmla="*/ 4077359 w 4077359"/>
              <a:gd name="connsiteY2" fmla="*/ 0 h 680282"/>
              <a:gd name="connsiteX3" fmla="*/ 3767504 w 4077359"/>
              <a:gd name="connsiteY3" fmla="*/ 680282 h 680282"/>
              <a:gd name="connsiteX4" fmla="*/ 0 w 4077359"/>
              <a:gd name="connsiteY4" fmla="*/ 680282 h 680282"/>
              <a:gd name="connsiteX0" fmla="*/ 0 w 3767504"/>
              <a:gd name="connsiteY0" fmla="*/ 680282 h 680282"/>
              <a:gd name="connsiteX1" fmla="*/ 309855 w 3767504"/>
              <a:gd name="connsiteY1" fmla="*/ 0 h 680282"/>
              <a:gd name="connsiteX2" fmla="*/ 3731919 w 3767504"/>
              <a:gd name="connsiteY2" fmla="*/ 0 h 680282"/>
              <a:gd name="connsiteX3" fmla="*/ 3767504 w 3767504"/>
              <a:gd name="connsiteY3" fmla="*/ 680282 h 680282"/>
              <a:gd name="connsiteX4" fmla="*/ 0 w 3767504"/>
              <a:gd name="connsiteY4" fmla="*/ 680282 h 680282"/>
              <a:gd name="connsiteX0" fmla="*/ 0 w 3731919"/>
              <a:gd name="connsiteY0" fmla="*/ 680282 h 680282"/>
              <a:gd name="connsiteX1" fmla="*/ 309855 w 3731919"/>
              <a:gd name="connsiteY1" fmla="*/ 0 h 680282"/>
              <a:gd name="connsiteX2" fmla="*/ 3731919 w 3731919"/>
              <a:gd name="connsiteY2" fmla="*/ 0 h 680282"/>
              <a:gd name="connsiteX3" fmla="*/ 3726864 w 3731919"/>
              <a:gd name="connsiteY3" fmla="*/ 680282 h 680282"/>
              <a:gd name="connsiteX4" fmla="*/ 0 w 3731919"/>
              <a:gd name="connsiteY4" fmla="*/ 680282 h 680282"/>
              <a:gd name="connsiteX0" fmla="*/ 0 w 3500337"/>
              <a:gd name="connsiteY0" fmla="*/ 635105 h 680282"/>
              <a:gd name="connsiteX1" fmla="*/ 78273 w 3500337"/>
              <a:gd name="connsiteY1" fmla="*/ 0 h 680282"/>
              <a:gd name="connsiteX2" fmla="*/ 3500337 w 3500337"/>
              <a:gd name="connsiteY2" fmla="*/ 0 h 680282"/>
              <a:gd name="connsiteX3" fmla="*/ 3495282 w 3500337"/>
              <a:gd name="connsiteY3" fmla="*/ 680282 h 680282"/>
              <a:gd name="connsiteX4" fmla="*/ 0 w 3500337"/>
              <a:gd name="connsiteY4" fmla="*/ 635105 h 680282"/>
              <a:gd name="connsiteX0" fmla="*/ 0 w 3554827"/>
              <a:gd name="connsiteY0" fmla="*/ 665223 h 680282"/>
              <a:gd name="connsiteX1" fmla="*/ 132763 w 3554827"/>
              <a:gd name="connsiteY1" fmla="*/ 0 h 680282"/>
              <a:gd name="connsiteX2" fmla="*/ 3554827 w 3554827"/>
              <a:gd name="connsiteY2" fmla="*/ 0 h 680282"/>
              <a:gd name="connsiteX3" fmla="*/ 3549772 w 3554827"/>
              <a:gd name="connsiteY3" fmla="*/ 680282 h 680282"/>
              <a:gd name="connsiteX4" fmla="*/ 0 w 3554827"/>
              <a:gd name="connsiteY4" fmla="*/ 665223 h 680282"/>
              <a:gd name="connsiteX0" fmla="*/ 0 w 3591964"/>
              <a:gd name="connsiteY0" fmla="*/ 655128 h 680282"/>
              <a:gd name="connsiteX1" fmla="*/ 169900 w 3591964"/>
              <a:gd name="connsiteY1" fmla="*/ 0 h 680282"/>
              <a:gd name="connsiteX2" fmla="*/ 3591964 w 3591964"/>
              <a:gd name="connsiteY2" fmla="*/ 0 h 680282"/>
              <a:gd name="connsiteX3" fmla="*/ 3586909 w 3591964"/>
              <a:gd name="connsiteY3" fmla="*/ 680282 h 680282"/>
              <a:gd name="connsiteX4" fmla="*/ 0 w 3591964"/>
              <a:gd name="connsiteY4" fmla="*/ 655128 h 680282"/>
              <a:gd name="connsiteX0" fmla="*/ 0 w 3684807"/>
              <a:gd name="connsiteY0" fmla="*/ 648398 h 680282"/>
              <a:gd name="connsiteX1" fmla="*/ 262743 w 3684807"/>
              <a:gd name="connsiteY1" fmla="*/ 0 h 680282"/>
              <a:gd name="connsiteX2" fmla="*/ 3684807 w 3684807"/>
              <a:gd name="connsiteY2" fmla="*/ 0 h 680282"/>
              <a:gd name="connsiteX3" fmla="*/ 3679752 w 3684807"/>
              <a:gd name="connsiteY3" fmla="*/ 680282 h 680282"/>
              <a:gd name="connsiteX4" fmla="*/ 0 w 3684807"/>
              <a:gd name="connsiteY4" fmla="*/ 648398 h 680282"/>
              <a:gd name="connsiteX0" fmla="*/ 0 w 3684807"/>
              <a:gd name="connsiteY0" fmla="*/ 648398 h 648398"/>
              <a:gd name="connsiteX1" fmla="*/ 262743 w 3684807"/>
              <a:gd name="connsiteY1" fmla="*/ 0 h 648398"/>
              <a:gd name="connsiteX2" fmla="*/ 3684807 w 3684807"/>
              <a:gd name="connsiteY2" fmla="*/ 0 h 648398"/>
              <a:gd name="connsiteX3" fmla="*/ 3531203 w 3684807"/>
              <a:gd name="connsiteY3" fmla="*/ 488478 h 648398"/>
              <a:gd name="connsiteX4" fmla="*/ 0 w 3684807"/>
              <a:gd name="connsiteY4" fmla="*/ 648398 h 648398"/>
              <a:gd name="connsiteX0" fmla="*/ 0 w 3684807"/>
              <a:gd name="connsiteY0" fmla="*/ 648398 h 648398"/>
              <a:gd name="connsiteX1" fmla="*/ 262743 w 3684807"/>
              <a:gd name="connsiteY1" fmla="*/ 0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2251 w 3684807"/>
              <a:gd name="connsiteY1" fmla="*/ 97584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3717 w 3684807"/>
              <a:gd name="connsiteY1" fmla="*/ 96107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48378 w 3684807"/>
              <a:gd name="connsiteY1" fmla="*/ 93892 h 648398"/>
              <a:gd name="connsiteX2" fmla="*/ 3684807 w 3684807"/>
              <a:gd name="connsiteY2" fmla="*/ 0 h 648398"/>
              <a:gd name="connsiteX3" fmla="*/ 3682847 w 3684807"/>
              <a:gd name="connsiteY3" fmla="*/ 633172 h 648398"/>
              <a:gd name="connsiteX4" fmla="*/ 0 w 3684807"/>
              <a:gd name="connsiteY4" fmla="*/ 648398 h 648398"/>
              <a:gd name="connsiteX0" fmla="*/ 0 w 3684807"/>
              <a:gd name="connsiteY0" fmla="*/ 648398 h 648398"/>
              <a:gd name="connsiteX1" fmla="*/ 32984 w 3684807"/>
              <a:gd name="connsiteY1" fmla="*/ 96846 h 648398"/>
              <a:gd name="connsiteX2" fmla="*/ 3684807 w 3684807"/>
              <a:gd name="connsiteY2" fmla="*/ 0 h 648398"/>
              <a:gd name="connsiteX3" fmla="*/ 3682847 w 3684807"/>
              <a:gd name="connsiteY3" fmla="*/ 633172 h 648398"/>
              <a:gd name="connsiteX4" fmla="*/ 0 w 3684807"/>
              <a:gd name="connsiteY4" fmla="*/ 648398 h 648398"/>
              <a:gd name="connsiteX0" fmla="*/ 0 w 3788167"/>
              <a:gd name="connsiteY0" fmla="*/ 734794 h 734794"/>
              <a:gd name="connsiteX1" fmla="*/ 136344 w 3788167"/>
              <a:gd name="connsiteY1" fmla="*/ 96846 h 734794"/>
              <a:gd name="connsiteX2" fmla="*/ 3788167 w 3788167"/>
              <a:gd name="connsiteY2" fmla="*/ 0 h 734794"/>
              <a:gd name="connsiteX3" fmla="*/ 3786207 w 3788167"/>
              <a:gd name="connsiteY3" fmla="*/ 633172 h 734794"/>
              <a:gd name="connsiteX4" fmla="*/ 0 w 3788167"/>
              <a:gd name="connsiteY4" fmla="*/ 734794 h 734794"/>
              <a:gd name="connsiteX0" fmla="*/ 0 w 3820669"/>
              <a:gd name="connsiteY0" fmla="*/ 734794 h 735075"/>
              <a:gd name="connsiteX1" fmla="*/ 136344 w 3820669"/>
              <a:gd name="connsiteY1" fmla="*/ 96846 h 735075"/>
              <a:gd name="connsiteX2" fmla="*/ 3788167 w 3820669"/>
              <a:gd name="connsiteY2" fmla="*/ 0 h 735075"/>
              <a:gd name="connsiteX3" fmla="*/ 3820660 w 3820669"/>
              <a:gd name="connsiteY3" fmla="*/ 735075 h 735075"/>
              <a:gd name="connsiteX4" fmla="*/ 0 w 3820669"/>
              <a:gd name="connsiteY4" fmla="*/ 734794 h 735075"/>
              <a:gd name="connsiteX0" fmla="*/ 0 w 3820824"/>
              <a:gd name="connsiteY0" fmla="*/ 719287 h 719568"/>
              <a:gd name="connsiteX1" fmla="*/ 136344 w 3820824"/>
              <a:gd name="connsiteY1" fmla="*/ 81339 h 719568"/>
              <a:gd name="connsiteX2" fmla="*/ 3820421 w 3820824"/>
              <a:gd name="connsiteY2" fmla="*/ 0 h 719568"/>
              <a:gd name="connsiteX3" fmla="*/ 3820660 w 3820824"/>
              <a:gd name="connsiteY3" fmla="*/ 719568 h 719568"/>
              <a:gd name="connsiteX4" fmla="*/ 0 w 3820824"/>
              <a:gd name="connsiteY4" fmla="*/ 719287 h 719568"/>
              <a:gd name="connsiteX0" fmla="*/ 0 w 3823353"/>
              <a:gd name="connsiteY0" fmla="*/ 642491 h 642772"/>
              <a:gd name="connsiteX1" fmla="*/ 136344 w 3823353"/>
              <a:gd name="connsiteY1" fmla="*/ 4543 h 642772"/>
              <a:gd name="connsiteX2" fmla="*/ 3823353 w 3823353"/>
              <a:gd name="connsiteY2" fmla="*/ 0 h 642772"/>
              <a:gd name="connsiteX3" fmla="*/ 3820660 w 3823353"/>
              <a:gd name="connsiteY3" fmla="*/ 642772 h 642772"/>
              <a:gd name="connsiteX4" fmla="*/ 0 w 3823353"/>
              <a:gd name="connsiteY4" fmla="*/ 642491 h 642772"/>
              <a:gd name="connsiteX0" fmla="*/ 0 w 3820778"/>
              <a:gd name="connsiteY0" fmla="*/ 640276 h 640557"/>
              <a:gd name="connsiteX1" fmla="*/ 136344 w 3820778"/>
              <a:gd name="connsiteY1" fmla="*/ 2328 h 640557"/>
              <a:gd name="connsiteX2" fmla="*/ 3819688 w 3820778"/>
              <a:gd name="connsiteY2" fmla="*/ 0 h 640557"/>
              <a:gd name="connsiteX3" fmla="*/ 3820660 w 3820778"/>
              <a:gd name="connsiteY3" fmla="*/ 640557 h 640557"/>
              <a:gd name="connsiteX4" fmla="*/ 0 w 3820778"/>
              <a:gd name="connsiteY4" fmla="*/ 640276 h 640557"/>
              <a:gd name="connsiteX0" fmla="*/ 0 w 3822620"/>
              <a:gd name="connsiteY0" fmla="*/ 641014 h 641295"/>
              <a:gd name="connsiteX1" fmla="*/ 136344 w 3822620"/>
              <a:gd name="connsiteY1" fmla="*/ 3066 h 641295"/>
              <a:gd name="connsiteX2" fmla="*/ 3822620 w 3822620"/>
              <a:gd name="connsiteY2" fmla="*/ 0 h 641295"/>
              <a:gd name="connsiteX3" fmla="*/ 3820660 w 3822620"/>
              <a:gd name="connsiteY3" fmla="*/ 641295 h 641295"/>
              <a:gd name="connsiteX4" fmla="*/ 0 w 3822620"/>
              <a:gd name="connsiteY4" fmla="*/ 641014 h 64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620" h="641295">
                <a:moveTo>
                  <a:pt x="0" y="641014"/>
                </a:moveTo>
                <a:lnTo>
                  <a:pt x="136344" y="3066"/>
                </a:lnTo>
                <a:lnTo>
                  <a:pt x="3822620" y="0"/>
                </a:lnTo>
                <a:cubicBezTo>
                  <a:pt x="3821967" y="211057"/>
                  <a:pt x="3821313" y="430238"/>
                  <a:pt x="3820660" y="641295"/>
                </a:cubicBezTo>
                <a:lnTo>
                  <a:pt x="0" y="641014"/>
                </a:lnTo>
                <a:close/>
              </a:path>
            </a:pathLst>
          </a:custGeom>
          <a:solidFill>
            <a:srgbClr val="94CB0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0" rIns="91400" bIns="45700" anchor="ctr"/>
          <a:lstStyle/>
          <a:p>
            <a:pPr algn="ctr">
              <a:defRPr/>
            </a:pPr>
            <a:r>
              <a:rPr lang="fr-FR" dirty="0">
                <a:solidFill>
                  <a:srgbClr val="34A1E6"/>
                </a:solidFill>
              </a:rPr>
              <a:t>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652" y="0"/>
            <a:ext cx="6108189" cy="4076700"/>
          </a:xfrm>
          <a:prstGeom prst="rect">
            <a:avLst/>
          </a:prstGeom>
        </p:spPr>
      </p:pic>
      <p:pic>
        <p:nvPicPr>
          <p:cNvPr id="9" name="Image 8" descr="IEEE_Logo.png"/>
          <p:cNvPicPr>
            <a:picLocks noChangeAspect="1"/>
          </p:cNvPicPr>
          <p:nvPr userDrawn="1"/>
        </p:nvPicPr>
        <p:blipFill>
          <a:blip r:embed="rId4"/>
          <a:stretch>
            <a:fillRect/>
          </a:stretch>
        </p:blipFill>
        <p:spPr>
          <a:xfrm>
            <a:off x="26621489" y="1009649"/>
            <a:ext cx="2847975" cy="1600200"/>
          </a:xfrm>
          <a:prstGeom prst="rect">
            <a:avLst/>
          </a:prstGeom>
        </p:spPr>
      </p:pic>
      <p:pic>
        <p:nvPicPr>
          <p:cNvPr id="10" name="Image 9" descr="CAS_Logo.jpg"/>
          <p:cNvPicPr>
            <a:picLocks noChangeAspect="1"/>
          </p:cNvPicPr>
          <p:nvPr userDrawn="1"/>
        </p:nvPicPr>
        <p:blipFill>
          <a:blip r:embed="rId5"/>
          <a:stretch>
            <a:fillRect/>
          </a:stretch>
        </p:blipFill>
        <p:spPr>
          <a:xfrm>
            <a:off x="23784719" y="738187"/>
            <a:ext cx="2143125" cy="2143125"/>
          </a:xfrm>
          <a:prstGeom prst="rect">
            <a:avLst/>
          </a:prstGeom>
        </p:spPr>
      </p:pic>
      <p:sp>
        <p:nvSpPr>
          <p:cNvPr id="8" name="ZoneTexte 7"/>
          <p:cNvSpPr txBox="1"/>
          <p:nvPr userDrawn="1"/>
        </p:nvSpPr>
        <p:spPr>
          <a:xfrm>
            <a:off x="20712906" y="41986437"/>
            <a:ext cx="8896350" cy="861774"/>
          </a:xfrm>
          <a:prstGeom prst="rect">
            <a:avLst/>
          </a:prstGeom>
          <a:noFill/>
        </p:spPr>
        <p:txBody>
          <a:bodyPr wrap="square" rtlCol="0">
            <a:spAutoFit/>
          </a:bodyPr>
          <a:lstStyle/>
          <a:p>
            <a:r>
              <a:rPr lang="fr-FR" sz="5000" dirty="0">
                <a:solidFill>
                  <a:schemeClr val="accent1"/>
                </a:solidFill>
                <a:latin typeface="Calibri" panose="020F0502020204030204" pitchFamily="34" charset="0"/>
              </a:rPr>
              <a:t>www.ieee-icecs2018.org</a:t>
            </a:r>
          </a:p>
        </p:txBody>
      </p:sp>
      <p:sp>
        <p:nvSpPr>
          <p:cNvPr id="14" name="Rectangle à coins arrondis 13"/>
          <p:cNvSpPr/>
          <p:nvPr userDrawn="1"/>
        </p:nvSpPr>
        <p:spPr bwMode="auto">
          <a:xfrm>
            <a:off x="362857" y="9673771"/>
            <a:ext cx="14572343" cy="24907174"/>
          </a:xfrm>
          <a:prstGeom prst="roundRect">
            <a:avLst>
              <a:gd name="adj" fmla="val 1764"/>
            </a:avLst>
          </a:prstGeom>
          <a:noFill/>
          <a:ln w="57150" cap="flat" cmpd="sng" algn="ctr">
            <a:solidFill>
              <a:srgbClr val="C7E4FD"/>
            </a:solidFill>
            <a:prstDash val="solid"/>
            <a:round/>
            <a:headEnd type="none" w="med" len="med"/>
            <a:tailEnd type="none" w="med" len="med"/>
          </a:ln>
          <a:effectLst/>
        </p:spPr>
        <p:txBody>
          <a:bodyPr vert="horz" wrap="square" lIns="129260" tIns="64630" rIns="129260" bIns="64630" numCol="1" rtlCol="0" anchor="t" anchorCtr="0" compatLnSpc="1">
            <a:prstTxWarp prst="textNoShape">
              <a:avLst/>
            </a:prstTxWarp>
          </a:bodyPr>
          <a:lstStyle/>
          <a:p>
            <a:pPr algn="ctr" defTabSz="5904201"/>
            <a:endParaRPr lang="fr-FR" sz="3675" dirty="0">
              <a:latin typeface="Arial" charset="0"/>
            </a:endParaRPr>
          </a:p>
        </p:txBody>
      </p:sp>
      <p:sp>
        <p:nvSpPr>
          <p:cNvPr id="15" name="Rectangle à coins arrondis 14"/>
          <p:cNvSpPr/>
          <p:nvPr userDrawn="1"/>
        </p:nvSpPr>
        <p:spPr bwMode="auto">
          <a:xfrm>
            <a:off x="15402832" y="9726385"/>
            <a:ext cx="14572343" cy="24854560"/>
          </a:xfrm>
          <a:prstGeom prst="roundRect">
            <a:avLst>
              <a:gd name="adj" fmla="val 1450"/>
            </a:avLst>
          </a:prstGeom>
          <a:noFill/>
          <a:ln w="57150" cap="flat" cmpd="sng" algn="ctr">
            <a:solidFill>
              <a:srgbClr val="C7E4FD"/>
            </a:solidFill>
            <a:prstDash val="solid"/>
            <a:round/>
            <a:headEnd type="none" w="med" len="med"/>
            <a:tailEnd type="none" w="med" len="med"/>
          </a:ln>
          <a:effectLst/>
        </p:spPr>
        <p:txBody>
          <a:bodyPr vert="horz" wrap="square" lIns="129260" tIns="64630" rIns="129260" bIns="64630" numCol="1" rtlCol="0" anchor="t" anchorCtr="0" compatLnSpc="1">
            <a:prstTxWarp prst="textNoShape">
              <a:avLst/>
            </a:prstTxWarp>
          </a:bodyPr>
          <a:lstStyle/>
          <a:p>
            <a:pPr algn="ctr" defTabSz="5904201"/>
            <a:endParaRPr lang="fr-FR" sz="3675" dirty="0">
              <a:latin typeface="Arial" charset="0"/>
            </a:endParaRPr>
          </a:p>
        </p:txBody>
      </p:sp>
      <p:sp>
        <p:nvSpPr>
          <p:cNvPr id="16" name="Rectangle à coins arrondis 15"/>
          <p:cNvSpPr/>
          <p:nvPr userDrawn="1"/>
        </p:nvSpPr>
        <p:spPr bwMode="auto">
          <a:xfrm>
            <a:off x="371474" y="35061524"/>
            <a:ext cx="29549725" cy="6657975"/>
          </a:xfrm>
          <a:prstGeom prst="roundRect">
            <a:avLst>
              <a:gd name="adj" fmla="val 3202"/>
            </a:avLst>
          </a:prstGeom>
          <a:noFill/>
          <a:ln w="57150" cap="flat" cmpd="sng" algn="ctr">
            <a:solidFill>
              <a:srgbClr val="C7E4FD"/>
            </a:solidFill>
            <a:prstDash val="solid"/>
            <a:round/>
            <a:headEnd type="none" w="med" len="med"/>
            <a:tailEnd type="none" w="med" len="med"/>
          </a:ln>
          <a:effectLst/>
        </p:spPr>
        <p:txBody>
          <a:bodyPr vert="horz" wrap="square" lIns="129260" tIns="64630" rIns="129260" bIns="64630" numCol="1" rtlCol="0" anchor="t" anchorCtr="0" compatLnSpc="1">
            <a:prstTxWarp prst="textNoShape">
              <a:avLst/>
            </a:prstTxWarp>
          </a:bodyPr>
          <a:lstStyle/>
          <a:p>
            <a:pPr algn="ctr" defTabSz="5904201"/>
            <a:endParaRPr lang="fr-FR" sz="3675" dirty="0">
              <a:latin typeface="Arial" charset="0"/>
            </a:endParaRPr>
          </a:p>
        </p:txBody>
      </p:sp>
      <p:sp>
        <p:nvSpPr>
          <p:cNvPr id="27" name="Forme libre 26"/>
          <p:cNvSpPr/>
          <p:nvPr userDrawn="1"/>
        </p:nvSpPr>
        <p:spPr>
          <a:xfrm>
            <a:off x="-9843" y="7401569"/>
            <a:ext cx="17521128" cy="1548686"/>
          </a:xfrm>
          <a:custGeom>
            <a:avLst/>
            <a:gdLst>
              <a:gd name="connsiteX0" fmla="*/ 0 w 17521128"/>
              <a:gd name="connsiteY0" fmla="*/ 0 h 1548686"/>
              <a:gd name="connsiteX1" fmla="*/ 17521128 w 17521128"/>
              <a:gd name="connsiteY1" fmla="*/ 0 h 1548686"/>
              <a:gd name="connsiteX2" fmla="*/ 17059352 w 17521128"/>
              <a:gd name="connsiteY2" fmla="*/ 1548686 h 1548686"/>
              <a:gd name="connsiteX3" fmla="*/ 4112 w 17521128"/>
              <a:gd name="connsiteY3" fmla="*/ 1548686 h 1548686"/>
            </a:gdLst>
            <a:ahLst/>
            <a:cxnLst>
              <a:cxn ang="0">
                <a:pos x="connsiteX0" y="connsiteY0"/>
              </a:cxn>
              <a:cxn ang="0">
                <a:pos x="connsiteX1" y="connsiteY1"/>
              </a:cxn>
              <a:cxn ang="0">
                <a:pos x="connsiteX2" y="connsiteY2"/>
              </a:cxn>
              <a:cxn ang="0">
                <a:pos x="connsiteX3" y="connsiteY3"/>
              </a:cxn>
            </a:cxnLst>
            <a:rect l="l" t="t" r="r" b="b"/>
            <a:pathLst>
              <a:path w="17521128" h="1548686">
                <a:moveTo>
                  <a:pt x="0" y="0"/>
                </a:moveTo>
                <a:lnTo>
                  <a:pt x="17521128" y="0"/>
                </a:lnTo>
                <a:lnTo>
                  <a:pt x="17059352" y="1548686"/>
                </a:lnTo>
                <a:lnTo>
                  <a:pt x="4112" y="1548686"/>
                </a:lnTo>
                <a:close/>
              </a:path>
            </a:pathLst>
          </a:custGeom>
          <a:solidFill>
            <a:srgbClr val="94CB0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00" tIns="45700" rIns="91400" bIns="45700" anchor="ctr">
            <a:noAutofit/>
          </a:bodyPr>
          <a:lstStyle/>
          <a:p>
            <a:pPr algn="ctr">
              <a:defRPr/>
            </a:pPr>
            <a:endParaRPr lang="fr-FR"/>
          </a:p>
        </p:txBody>
      </p:sp>
      <p:sp>
        <p:nvSpPr>
          <p:cNvPr id="26" name="Parallélogramme 8"/>
          <p:cNvSpPr/>
          <p:nvPr userDrawn="1"/>
        </p:nvSpPr>
        <p:spPr>
          <a:xfrm rot="10800000">
            <a:off x="17055187" y="7401569"/>
            <a:ext cx="13230464" cy="1548686"/>
          </a:xfrm>
          <a:custGeom>
            <a:avLst/>
            <a:gdLst>
              <a:gd name="connsiteX0" fmla="*/ 0 w 7192818"/>
              <a:gd name="connsiteY0" fmla="*/ 531830 h 531830"/>
              <a:gd name="connsiteX1" fmla="*/ 242238 w 7192818"/>
              <a:gd name="connsiteY1" fmla="*/ 0 h 531830"/>
              <a:gd name="connsiteX2" fmla="*/ 7192818 w 7192818"/>
              <a:gd name="connsiteY2" fmla="*/ 0 h 531830"/>
              <a:gd name="connsiteX3" fmla="*/ 6950580 w 7192818"/>
              <a:gd name="connsiteY3" fmla="*/ 531830 h 531830"/>
              <a:gd name="connsiteX4" fmla="*/ 0 w 7192818"/>
              <a:gd name="connsiteY4" fmla="*/ 531830 h 531830"/>
              <a:gd name="connsiteX0" fmla="*/ 1602 w 6950580"/>
              <a:gd name="connsiteY0" fmla="*/ 531830 h 531830"/>
              <a:gd name="connsiteX1" fmla="*/ 0 w 6950580"/>
              <a:gd name="connsiteY1" fmla="*/ 0 h 531830"/>
              <a:gd name="connsiteX2" fmla="*/ 6950580 w 6950580"/>
              <a:gd name="connsiteY2" fmla="*/ 0 h 531830"/>
              <a:gd name="connsiteX3" fmla="*/ 6708342 w 6950580"/>
              <a:gd name="connsiteY3" fmla="*/ 531830 h 531830"/>
              <a:gd name="connsiteX4" fmla="*/ 1602 w 6950580"/>
              <a:gd name="connsiteY4" fmla="*/ 531830 h 531830"/>
              <a:gd name="connsiteX0" fmla="*/ 11762 w 6950580"/>
              <a:gd name="connsiteY0" fmla="*/ 531830 h 531830"/>
              <a:gd name="connsiteX1" fmla="*/ 0 w 6950580"/>
              <a:gd name="connsiteY1" fmla="*/ 0 h 531830"/>
              <a:gd name="connsiteX2" fmla="*/ 6950580 w 6950580"/>
              <a:gd name="connsiteY2" fmla="*/ 0 h 531830"/>
              <a:gd name="connsiteX3" fmla="*/ 6708342 w 6950580"/>
              <a:gd name="connsiteY3" fmla="*/ 531830 h 531830"/>
              <a:gd name="connsiteX4" fmla="*/ 11762 w 6950580"/>
              <a:gd name="connsiteY4" fmla="*/ 531830 h 531830"/>
              <a:gd name="connsiteX0" fmla="*/ 0 w 6938818"/>
              <a:gd name="connsiteY0" fmla="*/ 531830 h 531830"/>
              <a:gd name="connsiteX1" fmla="*/ 8558 w 6938818"/>
              <a:gd name="connsiteY1" fmla="*/ 10160 h 531830"/>
              <a:gd name="connsiteX2" fmla="*/ 6938818 w 6938818"/>
              <a:gd name="connsiteY2" fmla="*/ 0 h 531830"/>
              <a:gd name="connsiteX3" fmla="*/ 6696580 w 6938818"/>
              <a:gd name="connsiteY3" fmla="*/ 531830 h 531830"/>
              <a:gd name="connsiteX4" fmla="*/ 0 w 6938818"/>
              <a:gd name="connsiteY4" fmla="*/ 531830 h 531830"/>
              <a:gd name="connsiteX0" fmla="*/ 1602 w 6940420"/>
              <a:gd name="connsiteY0" fmla="*/ 531830 h 531830"/>
              <a:gd name="connsiteX1" fmla="*/ 0 w 6940420"/>
              <a:gd name="connsiteY1" fmla="*/ 0 h 531830"/>
              <a:gd name="connsiteX2" fmla="*/ 6940420 w 6940420"/>
              <a:gd name="connsiteY2" fmla="*/ 0 h 531830"/>
              <a:gd name="connsiteX3" fmla="*/ 6698182 w 6940420"/>
              <a:gd name="connsiteY3" fmla="*/ 531830 h 531830"/>
              <a:gd name="connsiteX4" fmla="*/ 1602 w 6940420"/>
              <a:gd name="connsiteY4" fmla="*/ 531830 h 531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0420" h="531830">
                <a:moveTo>
                  <a:pt x="1602" y="531830"/>
                </a:moveTo>
                <a:lnTo>
                  <a:pt x="0" y="0"/>
                </a:lnTo>
                <a:lnTo>
                  <a:pt x="6940420" y="0"/>
                </a:lnTo>
                <a:lnTo>
                  <a:pt x="6698182" y="531830"/>
                </a:lnTo>
                <a:lnTo>
                  <a:pt x="1602" y="531830"/>
                </a:lnTo>
                <a:close/>
              </a:path>
            </a:pathLst>
          </a:custGeom>
          <a:solidFill>
            <a:srgbClr val="066C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0" rIns="91400" bIns="45700" anchor="ctr">
            <a:normAutofit/>
          </a:bodyPr>
          <a:lstStyle/>
          <a:p>
            <a:pPr lvl="0" algn="ctr"/>
            <a:endParaRPr lang="fr-F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4175125" rtl="0" eaLnBrk="0" fontAlgn="base" hangingPunct="0">
        <a:spcBef>
          <a:spcPct val="0"/>
        </a:spcBef>
        <a:spcAft>
          <a:spcPct val="0"/>
        </a:spcAft>
        <a:defRPr sz="13800">
          <a:solidFill>
            <a:srgbClr val="0057A3"/>
          </a:solidFill>
          <a:latin typeface="Oswald Regular"/>
          <a:ea typeface="ＭＳ Ｐゴシック" charset="0"/>
          <a:cs typeface="Oswald Regular"/>
        </a:defRPr>
      </a:lvl1pPr>
      <a:lvl2pPr algn="l" defTabSz="4175125" rtl="0" eaLnBrk="0" fontAlgn="base" hangingPunct="0">
        <a:spcBef>
          <a:spcPct val="0"/>
        </a:spcBef>
        <a:spcAft>
          <a:spcPct val="0"/>
        </a:spcAft>
        <a:defRPr sz="13800">
          <a:solidFill>
            <a:srgbClr val="0057A3"/>
          </a:solidFill>
          <a:latin typeface="Oswald Regular" charset="0"/>
          <a:ea typeface="ＭＳ Ｐゴシック" charset="0"/>
        </a:defRPr>
      </a:lvl2pPr>
      <a:lvl3pPr algn="l" defTabSz="4175125" rtl="0" eaLnBrk="0" fontAlgn="base" hangingPunct="0">
        <a:spcBef>
          <a:spcPct val="0"/>
        </a:spcBef>
        <a:spcAft>
          <a:spcPct val="0"/>
        </a:spcAft>
        <a:defRPr sz="13800">
          <a:solidFill>
            <a:srgbClr val="0057A3"/>
          </a:solidFill>
          <a:latin typeface="Oswald Regular" charset="0"/>
          <a:ea typeface="ＭＳ Ｐゴシック" charset="0"/>
        </a:defRPr>
      </a:lvl3pPr>
      <a:lvl4pPr algn="l" defTabSz="4175125" rtl="0" eaLnBrk="0" fontAlgn="base" hangingPunct="0">
        <a:spcBef>
          <a:spcPct val="0"/>
        </a:spcBef>
        <a:spcAft>
          <a:spcPct val="0"/>
        </a:spcAft>
        <a:defRPr sz="13800">
          <a:solidFill>
            <a:srgbClr val="0057A3"/>
          </a:solidFill>
          <a:latin typeface="Oswald Regular" charset="0"/>
          <a:ea typeface="ＭＳ Ｐゴシック" charset="0"/>
        </a:defRPr>
      </a:lvl4pPr>
      <a:lvl5pPr algn="l" defTabSz="4175125" rtl="0" eaLnBrk="0" fontAlgn="base" hangingPunct="0">
        <a:spcBef>
          <a:spcPct val="0"/>
        </a:spcBef>
        <a:spcAft>
          <a:spcPct val="0"/>
        </a:spcAft>
        <a:defRPr sz="13800">
          <a:solidFill>
            <a:srgbClr val="0057A3"/>
          </a:solidFill>
          <a:latin typeface="Oswald Regular" charset="0"/>
          <a:ea typeface="ＭＳ Ｐゴシック" charset="0"/>
        </a:defRPr>
      </a:lvl5pPr>
      <a:lvl6pPr marL="457167" algn="ctr" defTabSz="4176404" rtl="0" fontAlgn="base">
        <a:spcBef>
          <a:spcPct val="0"/>
        </a:spcBef>
        <a:spcAft>
          <a:spcPct val="0"/>
        </a:spcAft>
        <a:defRPr sz="20200">
          <a:solidFill>
            <a:schemeClr val="tx2"/>
          </a:solidFill>
          <a:latin typeface="Arial" charset="0"/>
        </a:defRPr>
      </a:lvl6pPr>
      <a:lvl7pPr marL="914333" algn="ctr" defTabSz="4176404" rtl="0" fontAlgn="base">
        <a:spcBef>
          <a:spcPct val="0"/>
        </a:spcBef>
        <a:spcAft>
          <a:spcPct val="0"/>
        </a:spcAft>
        <a:defRPr sz="20200">
          <a:solidFill>
            <a:schemeClr val="tx2"/>
          </a:solidFill>
          <a:latin typeface="Arial" charset="0"/>
        </a:defRPr>
      </a:lvl7pPr>
      <a:lvl8pPr marL="1371497" algn="ctr" defTabSz="4176404" rtl="0" fontAlgn="base">
        <a:spcBef>
          <a:spcPct val="0"/>
        </a:spcBef>
        <a:spcAft>
          <a:spcPct val="0"/>
        </a:spcAft>
        <a:defRPr sz="20200">
          <a:solidFill>
            <a:schemeClr val="tx2"/>
          </a:solidFill>
          <a:latin typeface="Arial" charset="0"/>
        </a:defRPr>
      </a:lvl8pPr>
      <a:lvl9pPr marL="1828663" algn="ctr" defTabSz="4176404" rtl="0" fontAlgn="base">
        <a:spcBef>
          <a:spcPct val="0"/>
        </a:spcBef>
        <a:spcAft>
          <a:spcPct val="0"/>
        </a:spcAft>
        <a:defRPr sz="20200">
          <a:solidFill>
            <a:schemeClr val="tx2"/>
          </a:solidFill>
          <a:latin typeface="Arial" charset="0"/>
        </a:defRPr>
      </a:lvl9pPr>
    </p:titleStyle>
    <p:bodyStyle>
      <a:lvl1pPr marL="341313" indent="-341313" algn="l" defTabSz="455613" rtl="0" eaLnBrk="0" fontAlgn="base" hangingPunct="0">
        <a:spcBef>
          <a:spcPct val="20000"/>
        </a:spcBef>
        <a:spcAft>
          <a:spcPct val="0"/>
        </a:spcAft>
        <a:buSzPct val="100000"/>
        <a:buBlip>
          <a:blip r:embed="rId6"/>
        </a:buBlip>
        <a:defRPr lang="fr-FR" sz="4000" kern="1200">
          <a:solidFill>
            <a:srgbClr val="0A65AA"/>
          </a:solidFill>
          <a:latin typeface="Franklin Gothic Book"/>
          <a:ea typeface="ＭＳ Ｐゴシック" charset="0"/>
          <a:cs typeface="Geneva"/>
        </a:defRPr>
      </a:lvl1pPr>
      <a:lvl2pPr marL="741363" indent="-284163" algn="l" defTabSz="455613" rtl="0" eaLnBrk="0" fontAlgn="base" hangingPunct="0">
        <a:spcBef>
          <a:spcPct val="20000"/>
        </a:spcBef>
        <a:spcAft>
          <a:spcPct val="0"/>
        </a:spcAft>
        <a:buSzPct val="87000"/>
        <a:buBlip>
          <a:blip r:embed="rId7"/>
        </a:buBlip>
        <a:defRPr lang="fr-FR" sz="3600" kern="1200">
          <a:solidFill>
            <a:srgbClr val="1C7ABE"/>
          </a:solidFill>
          <a:latin typeface="Franklin Gothic Book"/>
          <a:ea typeface="ＭＳ Ｐゴシック" charset="0"/>
          <a:cs typeface="Geneva"/>
        </a:defRPr>
      </a:lvl2pPr>
      <a:lvl3pPr marL="1141413" indent="-227013" algn="l" defTabSz="455613" rtl="0" eaLnBrk="0" fontAlgn="base" hangingPunct="0">
        <a:spcBef>
          <a:spcPct val="20000"/>
        </a:spcBef>
        <a:spcAft>
          <a:spcPct val="0"/>
        </a:spcAft>
        <a:buSzPct val="80000"/>
        <a:buBlip>
          <a:blip r:embed="rId7"/>
        </a:buBlip>
        <a:defRPr lang="fr-FR" sz="1600" kern="1200">
          <a:solidFill>
            <a:srgbClr val="3A92D5"/>
          </a:solidFill>
          <a:latin typeface="Franklin Gothic Book"/>
          <a:ea typeface="ＭＳ Ｐゴシック" charset="0"/>
          <a:cs typeface="Geneva"/>
        </a:defRPr>
      </a:lvl3pPr>
      <a:lvl4pPr marL="1598613" indent="-227013" algn="l" defTabSz="455613" rtl="0" eaLnBrk="0" fontAlgn="base" hangingPunct="0">
        <a:spcBef>
          <a:spcPct val="20000"/>
        </a:spcBef>
        <a:spcAft>
          <a:spcPct val="0"/>
        </a:spcAft>
        <a:buSzPct val="80000"/>
        <a:buBlip>
          <a:blip r:embed="rId8"/>
        </a:buBlip>
        <a:defRPr lang="fr-FR" sz="1400" kern="1200">
          <a:solidFill>
            <a:srgbClr val="7297B6"/>
          </a:solidFill>
          <a:latin typeface="Franklin Gothic Book"/>
          <a:ea typeface="ＭＳ Ｐゴシック" charset="0"/>
          <a:cs typeface="Geneva"/>
        </a:defRPr>
      </a:lvl4pPr>
      <a:lvl5pPr marL="9394825" indent="-1041400" algn="l" defTabSz="4175125" rtl="0" eaLnBrk="0" fontAlgn="base" hangingPunct="0">
        <a:spcBef>
          <a:spcPct val="20000"/>
        </a:spcBef>
        <a:spcAft>
          <a:spcPct val="0"/>
        </a:spcAft>
        <a:buChar char="»"/>
        <a:defRPr sz="5200">
          <a:solidFill>
            <a:schemeClr val="tx1"/>
          </a:solidFill>
          <a:latin typeface="+mn-lt"/>
          <a:ea typeface="ＭＳ Ｐゴシック" charset="0"/>
        </a:defRPr>
      </a:lvl5pPr>
      <a:lvl6pPr marL="9852879" indent="-1042911" algn="l" defTabSz="4176404" rtl="0" fontAlgn="base">
        <a:spcBef>
          <a:spcPct val="20000"/>
        </a:spcBef>
        <a:spcAft>
          <a:spcPct val="0"/>
        </a:spcAft>
        <a:buChar char="»"/>
        <a:defRPr sz="9100">
          <a:solidFill>
            <a:schemeClr val="tx1"/>
          </a:solidFill>
          <a:latin typeface="+mn-lt"/>
        </a:defRPr>
      </a:lvl6pPr>
      <a:lvl7pPr marL="10310045" indent="-1042911" algn="l" defTabSz="4176404" rtl="0" fontAlgn="base">
        <a:spcBef>
          <a:spcPct val="20000"/>
        </a:spcBef>
        <a:spcAft>
          <a:spcPct val="0"/>
        </a:spcAft>
        <a:buChar char="»"/>
        <a:defRPr sz="9100">
          <a:solidFill>
            <a:schemeClr val="tx1"/>
          </a:solidFill>
          <a:latin typeface="+mn-lt"/>
        </a:defRPr>
      </a:lvl7pPr>
      <a:lvl8pPr marL="10767212" indent="-1042911" algn="l" defTabSz="4176404" rtl="0" fontAlgn="base">
        <a:spcBef>
          <a:spcPct val="20000"/>
        </a:spcBef>
        <a:spcAft>
          <a:spcPct val="0"/>
        </a:spcAft>
        <a:buChar char="»"/>
        <a:defRPr sz="9100">
          <a:solidFill>
            <a:schemeClr val="tx1"/>
          </a:solidFill>
          <a:latin typeface="+mn-lt"/>
        </a:defRPr>
      </a:lvl8pPr>
      <a:lvl9pPr marL="11224379" indent="-1042911" algn="l" defTabSz="4176404" rtl="0" fontAlgn="base">
        <a:spcBef>
          <a:spcPct val="20000"/>
        </a:spcBef>
        <a:spcAft>
          <a:spcPct val="0"/>
        </a:spcAft>
        <a:buChar char="»"/>
        <a:defRPr sz="9100">
          <a:solidFill>
            <a:schemeClr val="tx1"/>
          </a:solidFill>
          <a:latin typeface="+mn-lt"/>
        </a:defRPr>
      </a:lvl9pPr>
    </p:bodyStyle>
    <p:otherStyle>
      <a:defPPr>
        <a:defRPr lang="fr-FR"/>
      </a:defPPr>
      <a:lvl1pPr marL="0" algn="l" defTabSz="914333" rtl="0" eaLnBrk="1" latinLnBrk="0" hangingPunct="1">
        <a:defRPr sz="2000" kern="1200">
          <a:solidFill>
            <a:schemeClr val="tx1"/>
          </a:solidFill>
          <a:latin typeface="+mn-lt"/>
          <a:ea typeface="+mn-ea"/>
          <a:cs typeface="+mn-cs"/>
        </a:defRPr>
      </a:lvl1pPr>
      <a:lvl2pPr marL="457167" algn="l" defTabSz="914333" rtl="0" eaLnBrk="1" latinLnBrk="0" hangingPunct="1">
        <a:defRPr sz="2000" kern="1200">
          <a:solidFill>
            <a:schemeClr val="tx1"/>
          </a:solidFill>
          <a:latin typeface="+mn-lt"/>
          <a:ea typeface="+mn-ea"/>
          <a:cs typeface="+mn-cs"/>
        </a:defRPr>
      </a:lvl2pPr>
      <a:lvl3pPr marL="914333" algn="l" defTabSz="914333" rtl="0" eaLnBrk="1" latinLnBrk="0" hangingPunct="1">
        <a:defRPr sz="2000" kern="1200">
          <a:solidFill>
            <a:schemeClr val="tx1"/>
          </a:solidFill>
          <a:latin typeface="+mn-lt"/>
          <a:ea typeface="+mn-ea"/>
          <a:cs typeface="+mn-cs"/>
        </a:defRPr>
      </a:lvl3pPr>
      <a:lvl4pPr marL="1371497" algn="l" defTabSz="914333" rtl="0" eaLnBrk="1" latinLnBrk="0" hangingPunct="1">
        <a:defRPr sz="2000" kern="1200">
          <a:solidFill>
            <a:schemeClr val="tx1"/>
          </a:solidFill>
          <a:latin typeface="+mn-lt"/>
          <a:ea typeface="+mn-ea"/>
          <a:cs typeface="+mn-cs"/>
        </a:defRPr>
      </a:lvl4pPr>
      <a:lvl5pPr marL="1828663" algn="l" defTabSz="914333" rtl="0" eaLnBrk="1" latinLnBrk="0" hangingPunct="1">
        <a:defRPr sz="2000" kern="1200">
          <a:solidFill>
            <a:schemeClr val="tx1"/>
          </a:solidFill>
          <a:latin typeface="+mn-lt"/>
          <a:ea typeface="+mn-ea"/>
          <a:cs typeface="+mn-cs"/>
        </a:defRPr>
      </a:lvl5pPr>
      <a:lvl6pPr marL="2285830" algn="l" defTabSz="914333" rtl="0" eaLnBrk="1" latinLnBrk="0" hangingPunct="1">
        <a:defRPr sz="2000" kern="1200">
          <a:solidFill>
            <a:schemeClr val="tx1"/>
          </a:solidFill>
          <a:latin typeface="+mn-lt"/>
          <a:ea typeface="+mn-ea"/>
          <a:cs typeface="+mn-cs"/>
        </a:defRPr>
      </a:lvl6pPr>
      <a:lvl7pPr marL="2742997" algn="l" defTabSz="914333" rtl="0" eaLnBrk="1" latinLnBrk="0" hangingPunct="1">
        <a:defRPr sz="2000" kern="1200">
          <a:solidFill>
            <a:schemeClr val="tx1"/>
          </a:solidFill>
          <a:latin typeface="+mn-lt"/>
          <a:ea typeface="+mn-ea"/>
          <a:cs typeface="+mn-cs"/>
        </a:defRPr>
      </a:lvl7pPr>
      <a:lvl8pPr marL="3200163" algn="l" defTabSz="914333" rtl="0" eaLnBrk="1" latinLnBrk="0" hangingPunct="1">
        <a:defRPr sz="2000" kern="1200">
          <a:solidFill>
            <a:schemeClr val="tx1"/>
          </a:solidFill>
          <a:latin typeface="+mn-lt"/>
          <a:ea typeface="+mn-ea"/>
          <a:cs typeface="+mn-cs"/>
        </a:defRPr>
      </a:lvl8pPr>
      <a:lvl9pPr marL="3657327" algn="l" defTabSz="91433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Espace réservé du texte 95"/>
          <p:cNvSpPr>
            <a:spLocks noGrp="1"/>
          </p:cNvSpPr>
          <p:nvPr>
            <p:ph type="body" sz="quarter" idx="14"/>
          </p:nvPr>
        </p:nvSpPr>
        <p:spPr/>
        <p:txBody>
          <a:bodyPr>
            <a:normAutofit fontScale="92500" lnSpcReduction="20000"/>
          </a:bodyPr>
          <a:lstStyle/>
          <a:p>
            <a:pPr algn="ctr">
              <a:spcBef>
                <a:spcPct val="0"/>
              </a:spcBef>
            </a:pPr>
            <a:r>
              <a:rPr lang="en-US" altLang="en-US" sz="4300" b="1" dirty="0">
                <a:solidFill>
                  <a:schemeClr val="bg1"/>
                </a:solidFill>
              </a:rPr>
              <a:t>The Center for Advanced Computer Studies (CACS), University of Louisiana at Lafayette</a:t>
            </a:r>
          </a:p>
          <a:p>
            <a:pPr algn="ctr">
              <a:spcBef>
                <a:spcPct val="0"/>
              </a:spcBef>
            </a:pPr>
            <a:r>
              <a:rPr lang="en-US" altLang="en-US" sz="3200" b="1" dirty="0">
                <a:solidFill>
                  <a:schemeClr val="bg1"/>
                </a:solidFill>
              </a:rPr>
              <a:t>{kmk8148, oke1206, axk1769, mab0778}@louisiana.edu</a:t>
            </a:r>
          </a:p>
          <a:p>
            <a:endParaRPr lang="en-US" sz="3600" dirty="0"/>
          </a:p>
        </p:txBody>
      </p:sp>
      <p:sp>
        <p:nvSpPr>
          <p:cNvPr id="97" name="Espace réservé du texte 96"/>
          <p:cNvSpPr>
            <a:spLocks noGrp="1"/>
          </p:cNvSpPr>
          <p:nvPr>
            <p:ph type="body" sz="quarter" idx="16"/>
          </p:nvPr>
        </p:nvSpPr>
        <p:spPr/>
        <p:txBody>
          <a:bodyPr>
            <a:normAutofit fontScale="55000" lnSpcReduction="20000"/>
          </a:bodyPr>
          <a:lstStyle/>
          <a:p>
            <a:r>
              <a:rPr lang="en-US" altLang="en-US" b="1" dirty="0" err="1">
                <a:solidFill>
                  <a:schemeClr val="tx1"/>
                </a:solidFill>
              </a:rPr>
              <a:t>Kasem</a:t>
            </a:r>
            <a:r>
              <a:rPr lang="en-US" altLang="en-US" b="1" dirty="0">
                <a:solidFill>
                  <a:schemeClr val="tx1"/>
                </a:solidFill>
              </a:rPr>
              <a:t> Khalil, Omar Eldash, Ashok Kumar, and Magdy </a:t>
            </a:r>
            <a:r>
              <a:rPr lang="en-US" altLang="en-US" b="1" dirty="0" err="1">
                <a:solidFill>
                  <a:schemeClr val="tx1"/>
                </a:solidFill>
              </a:rPr>
              <a:t>Bayoumi</a:t>
            </a:r>
            <a:endParaRPr lang="en-US" dirty="0">
              <a:solidFill>
                <a:schemeClr val="tx1"/>
              </a:solidFill>
            </a:endParaRPr>
          </a:p>
        </p:txBody>
      </p:sp>
      <p:sp>
        <p:nvSpPr>
          <p:cNvPr id="98" name="Espace réservé du contenu 97"/>
          <p:cNvSpPr>
            <a:spLocks noGrp="1"/>
          </p:cNvSpPr>
          <p:nvPr>
            <p:ph sz="quarter" idx="17"/>
          </p:nvPr>
        </p:nvSpPr>
        <p:spPr>
          <a:xfrm>
            <a:off x="618141" y="9778272"/>
            <a:ext cx="13922427" cy="12511960"/>
          </a:xfrm>
        </p:spPr>
        <p:txBody>
          <a:bodyPr/>
          <a:lstStyle/>
          <a:p>
            <a:pPr algn="just"/>
            <a:r>
              <a:rPr lang="en-US" sz="6600" dirty="0"/>
              <a:t>Abstract</a:t>
            </a:r>
          </a:p>
          <a:p>
            <a:pPr algn="just">
              <a:lnSpc>
                <a:spcPct val="150000"/>
              </a:lnSpc>
            </a:pPr>
            <a:r>
              <a:rPr lang="en-US" altLang="en-US" sz="4400" b="1" dirty="0"/>
              <a:t>	</a:t>
            </a:r>
            <a:r>
              <a:rPr lang="en-US" altLang="en-US" sz="3200" b="1" dirty="0">
                <a:solidFill>
                  <a:schemeClr val="tx1"/>
                </a:solidFill>
              </a:rPr>
              <a:t>—Neural network is one of the main concepts used in machine learning applications. The hardware realization of neural network requires a large area to implement a network with many hidden layers. This paper presents another approach to design a neural network to reduce the hardware area. The proposed approach reduces the number of physical hidden layers from N to N/2 while maintaining full accuracy with a minimal increase in time complexity. The proposed approach adopts the concept of time multiplexing of input and output layers of the neural network. The approach is implemented based on Tensorflow framework and Xilinx Virtex-7 FPGA. The simulation results show the accuracy of the proposed approach is the same as expected from traditional network, which uses N layers, while using only N/2 hardware layers. The hardware implementation results show the proposed approach saves 42% area.</a:t>
            </a:r>
            <a:endParaRPr lang="en-US" sz="3200" b="1" dirty="0">
              <a:solidFill>
                <a:schemeClr val="tx1"/>
              </a:solidFill>
              <a:ea typeface="Oswald"/>
              <a:cs typeface="Oswald"/>
              <a:sym typeface="Oswald"/>
            </a:endParaRPr>
          </a:p>
          <a:p>
            <a:pPr algn="just"/>
            <a:endParaRPr lang="en-US" sz="4400" dirty="0">
              <a:solidFill>
                <a:schemeClr val="tx1"/>
              </a:solidFill>
            </a:endParaRPr>
          </a:p>
        </p:txBody>
      </p:sp>
      <p:sp>
        <p:nvSpPr>
          <p:cNvPr id="99" name="Espace réservé du texte 98"/>
          <p:cNvSpPr>
            <a:spLocks noGrp="1"/>
          </p:cNvSpPr>
          <p:nvPr>
            <p:ph type="body" sz="quarter" idx="20"/>
          </p:nvPr>
        </p:nvSpPr>
        <p:spPr/>
        <p:txBody>
          <a:bodyPr/>
          <a:lstStyle/>
          <a:p>
            <a:r>
              <a:rPr lang="en-US" sz="9600" dirty="0">
                <a:solidFill>
                  <a:schemeClr val="tx1"/>
                </a:solidFill>
              </a:rPr>
              <a:t>An Efficient Approach for Neural Network Architecture</a:t>
            </a:r>
            <a:endParaRPr lang="en-US" sz="9600" dirty="0">
              <a:solidFill>
                <a:schemeClr val="tx1"/>
              </a:solidFill>
              <a:sym typeface="Oswald"/>
            </a:endParaRPr>
          </a:p>
        </p:txBody>
      </p:sp>
      <p:sp>
        <p:nvSpPr>
          <p:cNvPr id="100" name="Espace réservé du contenu 99"/>
          <p:cNvSpPr>
            <a:spLocks noGrp="1"/>
          </p:cNvSpPr>
          <p:nvPr>
            <p:ph sz="quarter" idx="21"/>
          </p:nvPr>
        </p:nvSpPr>
        <p:spPr/>
        <p:txBody>
          <a:bodyPr/>
          <a:lstStyle/>
          <a:p>
            <a:endParaRPr lang="en-US" dirty="0"/>
          </a:p>
        </p:txBody>
      </p:sp>
      <p:sp>
        <p:nvSpPr>
          <p:cNvPr id="101" name="Espace réservé du contenu 100"/>
          <p:cNvSpPr>
            <a:spLocks noGrp="1"/>
          </p:cNvSpPr>
          <p:nvPr>
            <p:ph sz="quarter" idx="22"/>
          </p:nvPr>
        </p:nvSpPr>
        <p:spPr/>
        <p:txBody>
          <a:bodyPr/>
          <a:lstStyle/>
          <a:p>
            <a:endParaRPr lang="en-US" dirty="0"/>
          </a:p>
        </p:txBody>
      </p:sp>
      <p:sp>
        <p:nvSpPr>
          <p:cNvPr id="103" name="Espace réservé du contenu 102"/>
          <p:cNvSpPr>
            <a:spLocks noGrp="1"/>
          </p:cNvSpPr>
          <p:nvPr>
            <p:ph sz="quarter" idx="24"/>
          </p:nvPr>
        </p:nvSpPr>
        <p:spPr/>
        <p:txBody>
          <a:bodyPr/>
          <a:lstStyle/>
          <a:p>
            <a:endParaRPr lang="en-US" dirty="0"/>
          </a:p>
        </p:txBody>
      </p:sp>
      <p:sp>
        <p:nvSpPr>
          <p:cNvPr id="104" name="Espace réservé du contenu 103"/>
          <p:cNvSpPr>
            <a:spLocks noGrp="1"/>
          </p:cNvSpPr>
          <p:nvPr>
            <p:ph sz="quarter" idx="25"/>
          </p:nvPr>
        </p:nvSpPr>
        <p:spPr/>
        <p:txBody>
          <a:bodyPr/>
          <a:lstStyle/>
          <a:p>
            <a:r>
              <a:rPr lang="en-US" altLang="en-US" b="1" u="sng" dirty="0"/>
              <a:t>Conclusion</a:t>
            </a:r>
          </a:p>
          <a:p>
            <a:pPr marL="422028" indent="-422028">
              <a:buFont typeface="Wingdings" panose="05000000000000000000" pitchFamily="2" charset="2"/>
              <a:buChar char="q"/>
            </a:pPr>
            <a:r>
              <a:rPr lang="en-US" altLang="en-US" sz="5400" dirty="0"/>
              <a:t>An approach of Neural Network architecture is presented.</a:t>
            </a:r>
          </a:p>
          <a:p>
            <a:pPr marL="422028" indent="-422028">
              <a:buFont typeface="Wingdings" panose="05000000000000000000" pitchFamily="2" charset="2"/>
              <a:buChar char="q"/>
            </a:pPr>
            <a:r>
              <a:rPr lang="en-US" altLang="en-US" sz="5400" dirty="0"/>
              <a:t> The proposed approach reduces the number of physical hidden layers from N to N/2 while maintaining full accuracy with a minimal increase in time complexity.</a:t>
            </a:r>
          </a:p>
          <a:p>
            <a:pPr marL="422028" indent="-422028">
              <a:buFont typeface="Wingdings" panose="05000000000000000000" pitchFamily="2" charset="2"/>
              <a:buChar char="q"/>
            </a:pPr>
            <a:r>
              <a:rPr lang="en-US" altLang="en-US" sz="5400" dirty="0"/>
              <a:t>The approach is implemented based on </a:t>
            </a:r>
            <a:r>
              <a:rPr lang="en-US" altLang="en-US" sz="5400" dirty="0" err="1"/>
              <a:t>Tensorflow</a:t>
            </a:r>
            <a:r>
              <a:rPr lang="en-US" altLang="en-US" sz="5400" dirty="0"/>
              <a:t> framework and Xilinx Virtex-7 FPGA.</a:t>
            </a:r>
          </a:p>
          <a:p>
            <a:pPr marL="422028" indent="-422028">
              <a:buFont typeface="Wingdings" panose="05000000000000000000" pitchFamily="2" charset="2"/>
              <a:buChar char="q"/>
            </a:pPr>
            <a:r>
              <a:rPr lang="en-US" altLang="en-US" sz="5400" dirty="0"/>
              <a:t>The accuracy of the proposed method is studied and the proposed saves 42% from the hardware area.</a:t>
            </a:r>
          </a:p>
          <a:p>
            <a:endParaRPr lang="en-US" sz="6000" dirty="0"/>
          </a:p>
        </p:txBody>
      </p:sp>
      <p:pic>
        <p:nvPicPr>
          <p:cNvPr id="12" name="Picture 11">
            <a:extLst>
              <a:ext uri="{FF2B5EF4-FFF2-40B4-BE49-F238E27FC236}">
                <a16:creationId xmlns:a16="http://schemas.microsoft.com/office/drawing/2014/main" id="{EC10EED6-D942-47CE-90BC-6A16ED197B1F}"/>
              </a:ext>
            </a:extLst>
          </p:cNvPr>
          <p:cNvPicPr>
            <a:picLocks noChangeAspect="1"/>
          </p:cNvPicPr>
          <p:nvPr/>
        </p:nvPicPr>
        <p:blipFill>
          <a:blip r:embed="rId2"/>
          <a:stretch>
            <a:fillRect/>
          </a:stretch>
        </p:blipFill>
        <p:spPr>
          <a:xfrm>
            <a:off x="865792" y="20576182"/>
            <a:ext cx="6948465" cy="4378148"/>
          </a:xfrm>
          <a:prstGeom prst="rect">
            <a:avLst/>
          </a:prstGeom>
        </p:spPr>
      </p:pic>
      <p:pic>
        <p:nvPicPr>
          <p:cNvPr id="13" name="Picture 12">
            <a:extLst>
              <a:ext uri="{FF2B5EF4-FFF2-40B4-BE49-F238E27FC236}">
                <a16:creationId xmlns:a16="http://schemas.microsoft.com/office/drawing/2014/main" id="{C039EE02-EF3E-434A-A282-4C280D6EB004}"/>
              </a:ext>
            </a:extLst>
          </p:cNvPr>
          <p:cNvPicPr>
            <a:picLocks noChangeAspect="1"/>
          </p:cNvPicPr>
          <p:nvPr/>
        </p:nvPicPr>
        <p:blipFill>
          <a:blip r:embed="rId3"/>
          <a:stretch>
            <a:fillRect/>
          </a:stretch>
        </p:blipFill>
        <p:spPr>
          <a:xfrm>
            <a:off x="9744178" y="21095992"/>
            <a:ext cx="4101018" cy="2800909"/>
          </a:xfrm>
          <a:prstGeom prst="rect">
            <a:avLst/>
          </a:prstGeom>
        </p:spPr>
      </p:pic>
      <p:pic>
        <p:nvPicPr>
          <p:cNvPr id="14" name="Picture 13">
            <a:extLst>
              <a:ext uri="{FF2B5EF4-FFF2-40B4-BE49-F238E27FC236}">
                <a16:creationId xmlns:a16="http://schemas.microsoft.com/office/drawing/2014/main" id="{FF937D85-EAE9-4F3F-A1AB-2A5660CEF76A}"/>
              </a:ext>
            </a:extLst>
          </p:cNvPr>
          <p:cNvPicPr>
            <a:picLocks noChangeAspect="1"/>
          </p:cNvPicPr>
          <p:nvPr/>
        </p:nvPicPr>
        <p:blipFill>
          <a:blip r:embed="rId4"/>
          <a:stretch>
            <a:fillRect/>
          </a:stretch>
        </p:blipFill>
        <p:spPr>
          <a:xfrm>
            <a:off x="9396491" y="23997563"/>
            <a:ext cx="4796391" cy="1155917"/>
          </a:xfrm>
          <a:prstGeom prst="rect">
            <a:avLst/>
          </a:prstGeom>
        </p:spPr>
      </p:pic>
      <p:sp>
        <p:nvSpPr>
          <p:cNvPr id="2" name="Rectangle 1">
            <a:extLst>
              <a:ext uri="{FF2B5EF4-FFF2-40B4-BE49-F238E27FC236}">
                <a16:creationId xmlns:a16="http://schemas.microsoft.com/office/drawing/2014/main" id="{5399ABBE-C0ED-457A-9CA4-364AC1C2837B}"/>
              </a:ext>
            </a:extLst>
          </p:cNvPr>
          <p:cNvSpPr/>
          <p:nvPr/>
        </p:nvSpPr>
        <p:spPr>
          <a:xfrm>
            <a:off x="739227" y="25961973"/>
            <a:ext cx="13807206" cy="1938992"/>
          </a:xfrm>
          <a:prstGeom prst="rect">
            <a:avLst/>
          </a:prstGeom>
        </p:spPr>
        <p:txBody>
          <a:bodyPr wrap="square">
            <a:spAutoFit/>
          </a:bodyPr>
          <a:lstStyle/>
          <a:p>
            <a:pPr algn="just"/>
            <a:r>
              <a:rPr lang="en-US" sz="4000" dirty="0" err="1">
                <a:latin typeface="Times New Roman" pitchFamily="18" charset="0"/>
                <a:cs typeface="Times New Roman" pitchFamily="18" charset="0"/>
              </a:rPr>
              <a:t>Xj</a:t>
            </a:r>
            <a:r>
              <a:rPr lang="en-US" sz="4000" dirty="0">
                <a:latin typeface="Times New Roman" pitchFamily="18" charset="0"/>
                <a:cs typeface="Times New Roman" pitchFamily="18" charset="0"/>
              </a:rPr>
              <a:t> is the </a:t>
            </a:r>
            <a:r>
              <a:rPr lang="en-US" sz="4000" dirty="0" err="1">
                <a:latin typeface="Times New Roman" pitchFamily="18" charset="0"/>
                <a:cs typeface="Times New Roman" pitchFamily="18" charset="0"/>
              </a:rPr>
              <a:t>jth</a:t>
            </a:r>
            <a:r>
              <a:rPr lang="en-US" sz="4000" dirty="0">
                <a:latin typeface="Times New Roman" pitchFamily="18" charset="0"/>
                <a:cs typeface="Times New Roman" pitchFamily="18" charset="0"/>
              </a:rPr>
              <a:t> neuron output in the preceding layer, and n is the number of neurons, </a:t>
            </a:r>
            <a:r>
              <a:rPr lang="en-US" sz="4000" dirty="0" err="1">
                <a:latin typeface="Times New Roman" pitchFamily="18" charset="0"/>
                <a:cs typeface="Times New Roman" pitchFamily="18" charset="0"/>
              </a:rPr>
              <a:t>Wji</a:t>
            </a:r>
            <a:r>
              <a:rPr lang="en-US" sz="4000" dirty="0">
                <a:latin typeface="Times New Roman" pitchFamily="18" charset="0"/>
                <a:cs typeface="Times New Roman" pitchFamily="18" charset="0"/>
              </a:rPr>
              <a:t> synaptic weight from </a:t>
            </a:r>
            <a:r>
              <a:rPr lang="en-US" sz="4000" dirty="0" err="1">
                <a:latin typeface="Times New Roman" pitchFamily="18" charset="0"/>
                <a:cs typeface="Times New Roman" pitchFamily="18" charset="0"/>
              </a:rPr>
              <a:t>jth</a:t>
            </a:r>
            <a:r>
              <a:rPr lang="en-US" sz="4000" dirty="0">
                <a:latin typeface="Times New Roman" pitchFamily="18" charset="0"/>
                <a:cs typeface="Times New Roman" pitchFamily="18" charset="0"/>
              </a:rPr>
              <a:t> neuron to the </a:t>
            </a:r>
            <a:r>
              <a:rPr lang="en-US" sz="4000" dirty="0" err="1">
                <a:latin typeface="Times New Roman" pitchFamily="18" charset="0"/>
                <a:cs typeface="Times New Roman" pitchFamily="18" charset="0"/>
              </a:rPr>
              <a:t>ith</a:t>
            </a:r>
            <a:r>
              <a:rPr lang="en-US" sz="4000" dirty="0">
                <a:latin typeface="Times New Roman" pitchFamily="18" charset="0"/>
                <a:cs typeface="Times New Roman" pitchFamily="18" charset="0"/>
              </a:rPr>
              <a:t> neuron in the current layer, f is activation function, and b is bias</a:t>
            </a:r>
            <a:r>
              <a:rPr lang="en-US" sz="3600" dirty="0">
                <a:latin typeface="Times New Roman" pitchFamily="18" charset="0"/>
                <a:cs typeface="Times New Roman" pitchFamily="18" charset="0"/>
              </a:rPr>
              <a:t>.</a:t>
            </a:r>
          </a:p>
        </p:txBody>
      </p:sp>
      <p:pic>
        <p:nvPicPr>
          <p:cNvPr id="16" name="Picture 15">
            <a:extLst>
              <a:ext uri="{FF2B5EF4-FFF2-40B4-BE49-F238E27FC236}">
                <a16:creationId xmlns:a16="http://schemas.microsoft.com/office/drawing/2014/main" id="{EF19D8E5-288E-4292-AFE3-BA7A7C264F3F}"/>
              </a:ext>
            </a:extLst>
          </p:cNvPr>
          <p:cNvPicPr>
            <a:picLocks noChangeAspect="1"/>
          </p:cNvPicPr>
          <p:nvPr/>
        </p:nvPicPr>
        <p:blipFill>
          <a:blip r:embed="rId5"/>
          <a:stretch>
            <a:fillRect/>
          </a:stretch>
        </p:blipFill>
        <p:spPr>
          <a:xfrm>
            <a:off x="946885" y="28277072"/>
            <a:ext cx="6695945" cy="3786350"/>
          </a:xfrm>
          <a:prstGeom prst="rect">
            <a:avLst/>
          </a:prstGeom>
        </p:spPr>
      </p:pic>
      <p:pic>
        <p:nvPicPr>
          <p:cNvPr id="17" name="Picture 16">
            <a:extLst>
              <a:ext uri="{FF2B5EF4-FFF2-40B4-BE49-F238E27FC236}">
                <a16:creationId xmlns:a16="http://schemas.microsoft.com/office/drawing/2014/main" id="{FEE22F26-8854-46B8-BBFB-C015B413343B}"/>
              </a:ext>
            </a:extLst>
          </p:cNvPr>
          <p:cNvPicPr>
            <a:picLocks noChangeAspect="1"/>
          </p:cNvPicPr>
          <p:nvPr/>
        </p:nvPicPr>
        <p:blipFill>
          <a:blip r:embed="rId6"/>
          <a:stretch>
            <a:fillRect/>
          </a:stretch>
        </p:blipFill>
        <p:spPr>
          <a:xfrm>
            <a:off x="8518248" y="29715788"/>
            <a:ext cx="4552101" cy="3405389"/>
          </a:xfrm>
          <a:prstGeom prst="rect">
            <a:avLst/>
          </a:prstGeom>
        </p:spPr>
      </p:pic>
      <p:pic>
        <p:nvPicPr>
          <p:cNvPr id="18" name="Picture 17">
            <a:extLst>
              <a:ext uri="{FF2B5EF4-FFF2-40B4-BE49-F238E27FC236}">
                <a16:creationId xmlns:a16="http://schemas.microsoft.com/office/drawing/2014/main" id="{83C7DE08-03FD-47C7-9410-539401041807}"/>
              </a:ext>
            </a:extLst>
          </p:cNvPr>
          <p:cNvPicPr>
            <a:picLocks noChangeAspect="1"/>
          </p:cNvPicPr>
          <p:nvPr/>
        </p:nvPicPr>
        <p:blipFill>
          <a:blip r:embed="rId7"/>
          <a:stretch>
            <a:fillRect/>
          </a:stretch>
        </p:blipFill>
        <p:spPr>
          <a:xfrm>
            <a:off x="1471528" y="32206468"/>
            <a:ext cx="4346631" cy="2238828"/>
          </a:xfrm>
          <a:prstGeom prst="rect">
            <a:avLst/>
          </a:prstGeom>
        </p:spPr>
      </p:pic>
      <p:pic>
        <p:nvPicPr>
          <p:cNvPr id="19" name="Picture 18">
            <a:extLst>
              <a:ext uri="{FF2B5EF4-FFF2-40B4-BE49-F238E27FC236}">
                <a16:creationId xmlns:a16="http://schemas.microsoft.com/office/drawing/2014/main" id="{BF29D13E-96BE-4310-9E32-769FC26BA885}"/>
              </a:ext>
            </a:extLst>
          </p:cNvPr>
          <p:cNvPicPr>
            <a:picLocks noChangeAspect="1"/>
          </p:cNvPicPr>
          <p:nvPr/>
        </p:nvPicPr>
        <p:blipFill>
          <a:blip r:embed="rId8"/>
          <a:stretch>
            <a:fillRect/>
          </a:stretch>
        </p:blipFill>
        <p:spPr>
          <a:xfrm>
            <a:off x="15577801" y="19828405"/>
            <a:ext cx="14179686" cy="4068496"/>
          </a:xfrm>
          <a:prstGeom prst="rect">
            <a:avLst/>
          </a:prstGeom>
        </p:spPr>
      </p:pic>
      <p:graphicFrame>
        <p:nvGraphicFramePr>
          <p:cNvPr id="20" name="Table 19">
            <a:extLst>
              <a:ext uri="{FF2B5EF4-FFF2-40B4-BE49-F238E27FC236}">
                <a16:creationId xmlns:a16="http://schemas.microsoft.com/office/drawing/2014/main" id="{3BAF9751-7607-40E4-9F76-D9C0C378346D}"/>
              </a:ext>
            </a:extLst>
          </p:cNvPr>
          <p:cNvGraphicFramePr>
            <a:graphicFrameLocks noGrp="1"/>
          </p:cNvGraphicFramePr>
          <p:nvPr>
            <p:extLst>
              <p:ext uri="{D42A27DB-BD31-4B8C-83A1-F6EECF244321}">
                <p14:modId xmlns:p14="http://schemas.microsoft.com/office/powerpoint/2010/main" val="1142062169"/>
              </p:ext>
            </p:extLst>
          </p:nvPr>
        </p:nvGraphicFramePr>
        <p:xfrm>
          <a:off x="22732528" y="25285451"/>
          <a:ext cx="6941751" cy="2324690"/>
        </p:xfrm>
        <a:graphic>
          <a:graphicData uri="http://schemas.openxmlformats.org/drawingml/2006/table">
            <a:tbl>
              <a:tblPr firstRow="1" bandRow="1"/>
              <a:tblGrid>
                <a:gridCol w="3428987">
                  <a:extLst>
                    <a:ext uri="{9D8B030D-6E8A-4147-A177-3AD203B41FA5}">
                      <a16:colId xmlns:a16="http://schemas.microsoft.com/office/drawing/2014/main" val="20000"/>
                    </a:ext>
                  </a:extLst>
                </a:gridCol>
                <a:gridCol w="1872389">
                  <a:extLst>
                    <a:ext uri="{9D8B030D-6E8A-4147-A177-3AD203B41FA5}">
                      <a16:colId xmlns:a16="http://schemas.microsoft.com/office/drawing/2014/main" val="20001"/>
                    </a:ext>
                  </a:extLst>
                </a:gridCol>
                <a:gridCol w="1640375">
                  <a:extLst>
                    <a:ext uri="{9D8B030D-6E8A-4147-A177-3AD203B41FA5}">
                      <a16:colId xmlns:a16="http://schemas.microsoft.com/office/drawing/2014/main" val="435179980"/>
                    </a:ext>
                  </a:extLst>
                </a:gridCol>
              </a:tblGrid>
              <a:tr h="375634">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Logic Utilization</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Used</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Utilization</a:t>
                      </a:r>
                    </a:p>
                  </a:txBody>
                  <a:tcPr marL="59311" marR="59311" marT="29655" marB="29655"/>
                </a:tc>
                <a:extLst>
                  <a:ext uri="{0D108BD9-81ED-4DB2-BD59-A6C34878D82A}">
                    <a16:rowId xmlns:a16="http://schemas.microsoft.com/office/drawing/2014/main" val="10000"/>
                  </a:ext>
                </a:extLst>
              </a:tr>
              <a:tr h="375634">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Number of slices registers</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3821</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3%</a:t>
                      </a:r>
                    </a:p>
                  </a:txBody>
                  <a:tcPr marL="59311" marR="59311" marT="29655" marB="29655"/>
                </a:tc>
                <a:extLst>
                  <a:ext uri="{0D108BD9-81ED-4DB2-BD59-A6C34878D82A}">
                    <a16:rowId xmlns:a16="http://schemas.microsoft.com/office/drawing/2014/main" val="10001"/>
                  </a:ext>
                </a:extLst>
              </a:tr>
              <a:tr h="375634">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Number of slices LUTs</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6437</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12%</a:t>
                      </a:r>
                    </a:p>
                  </a:txBody>
                  <a:tcPr marL="59311" marR="59311" marT="29655" marB="29655"/>
                </a:tc>
                <a:extLst>
                  <a:ext uri="{0D108BD9-81ED-4DB2-BD59-A6C34878D82A}">
                    <a16:rowId xmlns:a16="http://schemas.microsoft.com/office/drawing/2014/main" val="10002"/>
                  </a:ext>
                </a:extLst>
              </a:tr>
              <a:tr h="691956">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Number of RAMS</a:t>
                      </a:r>
                    </a:p>
                  </a:txBody>
                  <a:tcPr marL="59311" marR="59311" marT="29655" marB="2965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b="0" i="0" u="none" strike="noStrike" cap="none" baseline="0" dirty="0">
                          <a:solidFill>
                            <a:schemeClr val="tx1"/>
                          </a:solidFill>
                          <a:latin typeface="Times New Roman" pitchFamily="18" charset="0"/>
                          <a:ea typeface="+mn-ea"/>
                          <a:cs typeface="Times New Roman" pitchFamily="18" charset="0"/>
                          <a:sym typeface="Arial"/>
                        </a:rPr>
                        <a:t>1159</a:t>
                      </a:r>
                    </a:p>
                    <a:p>
                      <a:pPr marR="0" algn="l" rtl="0">
                        <a:lnSpc>
                          <a:spcPct val="100000"/>
                        </a:lnSpc>
                        <a:spcBef>
                          <a:spcPts val="0"/>
                        </a:spcBef>
                        <a:spcAft>
                          <a:spcPts val="0"/>
                        </a:spcAft>
                        <a:buNone/>
                      </a:pPr>
                      <a:endParaRPr lang="en-US" sz="2100" b="0" i="0" u="none" strike="noStrike" cap="none" baseline="0" dirty="0">
                        <a:solidFill>
                          <a:schemeClr val="tx1"/>
                        </a:solidFill>
                        <a:latin typeface="Times New Roman" pitchFamily="18" charset="0"/>
                        <a:ea typeface="+mn-ea"/>
                        <a:cs typeface="Times New Roman" pitchFamily="18" charset="0"/>
                        <a:sym typeface="Arial"/>
                      </a:endParaRP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43%</a:t>
                      </a:r>
                    </a:p>
                  </a:txBody>
                  <a:tcPr marL="59311" marR="59311" marT="29655" marB="29655"/>
                </a:tc>
                <a:extLst>
                  <a:ext uri="{0D108BD9-81ED-4DB2-BD59-A6C34878D82A}">
                    <a16:rowId xmlns:a16="http://schemas.microsoft.com/office/drawing/2014/main" val="10003"/>
                  </a:ext>
                </a:extLst>
              </a:tr>
              <a:tr h="487250">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Number of DSP</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15</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7%</a:t>
                      </a:r>
                    </a:p>
                  </a:txBody>
                  <a:tcPr marL="59311" marR="59311" marT="29655" marB="29655"/>
                </a:tc>
                <a:extLst>
                  <a:ext uri="{0D108BD9-81ED-4DB2-BD59-A6C34878D82A}">
                    <a16:rowId xmlns:a16="http://schemas.microsoft.com/office/drawing/2014/main" val="1218191854"/>
                  </a:ext>
                </a:extLst>
              </a:tr>
            </a:tbl>
          </a:graphicData>
        </a:graphic>
      </p:graphicFrame>
      <p:pic>
        <p:nvPicPr>
          <p:cNvPr id="21" name="Picture 20">
            <a:extLst>
              <a:ext uri="{FF2B5EF4-FFF2-40B4-BE49-F238E27FC236}">
                <a16:creationId xmlns:a16="http://schemas.microsoft.com/office/drawing/2014/main" id="{98683CAD-50D9-4CF4-8713-AD33499FDB80}"/>
              </a:ext>
            </a:extLst>
          </p:cNvPr>
          <p:cNvPicPr>
            <a:picLocks noChangeAspect="1"/>
          </p:cNvPicPr>
          <p:nvPr/>
        </p:nvPicPr>
        <p:blipFill>
          <a:blip r:embed="rId9"/>
          <a:stretch>
            <a:fillRect/>
          </a:stretch>
        </p:blipFill>
        <p:spPr>
          <a:xfrm>
            <a:off x="18488039" y="27864601"/>
            <a:ext cx="8088098" cy="5053333"/>
          </a:xfrm>
          <a:prstGeom prst="rect">
            <a:avLst/>
          </a:prstGeom>
        </p:spPr>
      </p:pic>
      <p:graphicFrame>
        <p:nvGraphicFramePr>
          <p:cNvPr id="22" name="Table 21">
            <a:extLst>
              <a:ext uri="{FF2B5EF4-FFF2-40B4-BE49-F238E27FC236}">
                <a16:creationId xmlns:a16="http://schemas.microsoft.com/office/drawing/2014/main" id="{A4ED698B-C39D-4434-AF50-69554644C884}"/>
              </a:ext>
            </a:extLst>
          </p:cNvPr>
          <p:cNvGraphicFramePr>
            <a:graphicFrameLocks noGrp="1"/>
          </p:cNvGraphicFramePr>
          <p:nvPr>
            <p:extLst>
              <p:ext uri="{D42A27DB-BD31-4B8C-83A1-F6EECF244321}">
                <p14:modId xmlns:p14="http://schemas.microsoft.com/office/powerpoint/2010/main" val="958283634"/>
              </p:ext>
            </p:extLst>
          </p:nvPr>
        </p:nvGraphicFramePr>
        <p:xfrm>
          <a:off x="15730202" y="25267004"/>
          <a:ext cx="6689244" cy="2063535"/>
        </p:xfrm>
        <a:graphic>
          <a:graphicData uri="http://schemas.openxmlformats.org/drawingml/2006/table">
            <a:tbl>
              <a:tblPr firstRow="1" bandRow="1"/>
              <a:tblGrid>
                <a:gridCol w="4300222">
                  <a:extLst>
                    <a:ext uri="{9D8B030D-6E8A-4147-A177-3AD203B41FA5}">
                      <a16:colId xmlns:a16="http://schemas.microsoft.com/office/drawing/2014/main" val="20000"/>
                    </a:ext>
                  </a:extLst>
                </a:gridCol>
                <a:gridCol w="2389022">
                  <a:extLst>
                    <a:ext uri="{9D8B030D-6E8A-4147-A177-3AD203B41FA5}">
                      <a16:colId xmlns:a16="http://schemas.microsoft.com/office/drawing/2014/main" val="20001"/>
                    </a:ext>
                  </a:extLst>
                </a:gridCol>
              </a:tblGrid>
              <a:tr h="454715">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Metrics</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Proposed Work</a:t>
                      </a:r>
                    </a:p>
                  </a:txBody>
                  <a:tcPr marL="59311" marR="59311" marT="29655" marB="29655"/>
                </a:tc>
                <a:extLst>
                  <a:ext uri="{0D108BD9-81ED-4DB2-BD59-A6C34878D82A}">
                    <a16:rowId xmlns:a16="http://schemas.microsoft.com/office/drawing/2014/main" val="10000"/>
                  </a:ext>
                </a:extLst>
              </a:tr>
              <a:tr h="454715">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Accuracy</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97.5%</a:t>
                      </a:r>
                    </a:p>
                  </a:txBody>
                  <a:tcPr marL="59311" marR="59311" marT="29655" marB="29655"/>
                </a:tc>
                <a:extLst>
                  <a:ext uri="{0D108BD9-81ED-4DB2-BD59-A6C34878D82A}">
                    <a16:rowId xmlns:a16="http://schemas.microsoft.com/office/drawing/2014/main" val="10001"/>
                  </a:ext>
                </a:extLst>
              </a:tr>
              <a:tr h="454715">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Saved Area</a:t>
                      </a:r>
                    </a:p>
                  </a:txBody>
                  <a:tcPr marL="59311" marR="59311" marT="29655" marB="29655"/>
                </a:tc>
                <a:tc>
                  <a:txBody>
                    <a:bodyPr/>
                    <a:lstStyle/>
                    <a:p>
                      <a:pPr marR="0" algn="l" rtl="0">
                        <a:lnSpc>
                          <a:spcPct val="100000"/>
                        </a:lnSpc>
                        <a:spcBef>
                          <a:spcPts val="0"/>
                        </a:spcBef>
                        <a:spcAft>
                          <a:spcPts val="0"/>
                        </a:spcAft>
                        <a:buNone/>
                      </a:pPr>
                      <a:r>
                        <a:rPr lang="en-US" sz="2100" b="0" i="0" u="none" strike="noStrike" cap="none" baseline="0" dirty="0">
                          <a:solidFill>
                            <a:schemeClr val="tx1"/>
                          </a:solidFill>
                          <a:latin typeface="Times New Roman" pitchFamily="18" charset="0"/>
                          <a:ea typeface="+mn-ea"/>
                          <a:cs typeface="Times New Roman" pitchFamily="18" charset="0"/>
                          <a:sym typeface="Arial"/>
                        </a:rPr>
                        <a:t>42%</a:t>
                      </a:r>
                    </a:p>
                  </a:txBody>
                  <a:tcPr marL="59311" marR="59311" marT="29655" marB="29655"/>
                </a:tc>
                <a:extLst>
                  <a:ext uri="{0D108BD9-81ED-4DB2-BD59-A6C34878D82A}">
                    <a16:rowId xmlns:a16="http://schemas.microsoft.com/office/drawing/2014/main" val="10002"/>
                  </a:ext>
                </a:extLst>
              </a:tr>
              <a:tr h="691956">
                <a:tc>
                  <a:txBody>
                    <a:bodyPr/>
                    <a:lstStyle/>
                    <a:p>
                      <a:r>
                        <a:rPr lang="en-US" sz="2100" b="0" i="0" u="none" strike="noStrike" cap="none" baseline="0" dirty="0">
                          <a:solidFill>
                            <a:schemeClr val="tx1"/>
                          </a:solidFill>
                          <a:latin typeface="Times New Roman" pitchFamily="18" charset="0"/>
                          <a:ea typeface="+mn-ea"/>
                          <a:cs typeface="Times New Roman" pitchFamily="18" charset="0"/>
                          <a:sym typeface="Arial"/>
                        </a:rPr>
                        <a:t>Area overhead compared with network</a:t>
                      </a:r>
                    </a:p>
                    <a:p>
                      <a:r>
                        <a:rPr lang="en-US" sz="2100" b="0" i="0" u="none" strike="noStrike" cap="none" baseline="0" dirty="0">
                          <a:solidFill>
                            <a:schemeClr val="tx1"/>
                          </a:solidFill>
                          <a:latin typeface="Times New Roman" pitchFamily="18" charset="0"/>
                          <a:ea typeface="+mn-ea"/>
                          <a:cs typeface="Times New Roman" pitchFamily="18" charset="0"/>
                          <a:sym typeface="Arial"/>
                        </a:rPr>
                        <a:t>using the same layers</a:t>
                      </a:r>
                    </a:p>
                  </a:txBody>
                  <a:tcPr marL="59311" marR="59311" marT="29655" marB="2965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b="0" i="0" u="none" strike="noStrike" cap="none" baseline="0" dirty="0">
                          <a:solidFill>
                            <a:schemeClr val="tx1"/>
                          </a:solidFill>
                          <a:latin typeface="Times New Roman" pitchFamily="18" charset="0"/>
                          <a:ea typeface="+mn-ea"/>
                          <a:cs typeface="Times New Roman" pitchFamily="18" charset="0"/>
                          <a:sym typeface="Arial"/>
                        </a:rPr>
                        <a:t>8%</a:t>
                      </a:r>
                    </a:p>
                  </a:txBody>
                  <a:tcPr marL="59311" marR="59311" marT="29655" marB="29655"/>
                </a:tc>
                <a:extLst>
                  <a:ext uri="{0D108BD9-81ED-4DB2-BD59-A6C34878D82A}">
                    <a16:rowId xmlns:a16="http://schemas.microsoft.com/office/drawing/2014/main" val="10003"/>
                  </a:ext>
                </a:extLst>
              </a:tr>
            </a:tbl>
          </a:graphicData>
        </a:graphic>
      </p:graphicFrame>
      <p:sp>
        <p:nvSpPr>
          <p:cNvPr id="23" name="Rectangle 22">
            <a:extLst>
              <a:ext uri="{FF2B5EF4-FFF2-40B4-BE49-F238E27FC236}">
                <a16:creationId xmlns:a16="http://schemas.microsoft.com/office/drawing/2014/main" id="{0AB2EF32-EFA2-482C-BCD2-721A61F8CDBE}"/>
              </a:ext>
            </a:extLst>
          </p:cNvPr>
          <p:cNvSpPr/>
          <p:nvPr/>
        </p:nvSpPr>
        <p:spPr>
          <a:xfrm>
            <a:off x="15958801" y="24445594"/>
            <a:ext cx="6429193" cy="707886"/>
          </a:xfrm>
          <a:prstGeom prst="rect">
            <a:avLst/>
          </a:prstGeom>
        </p:spPr>
        <p:txBody>
          <a:bodyPr wrap="square">
            <a:spAutoFit/>
          </a:bodyPr>
          <a:lstStyle/>
          <a:p>
            <a:r>
              <a:rPr lang="en-US" sz="2000" dirty="0"/>
              <a:t>TABLE I: HARDWARE IMPLEMENTATION RESULTS</a:t>
            </a:r>
          </a:p>
          <a:p>
            <a:r>
              <a:rPr lang="en-US" sz="2000" dirty="0"/>
              <a:t>          50 layers and each layer has 20 neurons</a:t>
            </a:r>
          </a:p>
        </p:txBody>
      </p:sp>
      <p:sp>
        <p:nvSpPr>
          <p:cNvPr id="24" name="Rectangle 23">
            <a:extLst>
              <a:ext uri="{FF2B5EF4-FFF2-40B4-BE49-F238E27FC236}">
                <a16:creationId xmlns:a16="http://schemas.microsoft.com/office/drawing/2014/main" id="{38AF8E0D-1052-4512-A4CB-CA6BCFED6FB2}"/>
              </a:ext>
            </a:extLst>
          </p:cNvPr>
          <p:cNvSpPr/>
          <p:nvPr/>
        </p:nvSpPr>
        <p:spPr>
          <a:xfrm>
            <a:off x="24317914" y="24386801"/>
            <a:ext cx="4068650" cy="707886"/>
          </a:xfrm>
          <a:prstGeom prst="rect">
            <a:avLst/>
          </a:prstGeom>
        </p:spPr>
        <p:txBody>
          <a:bodyPr wrap="square">
            <a:spAutoFit/>
          </a:bodyPr>
          <a:lstStyle/>
          <a:p>
            <a:r>
              <a:rPr lang="en-US" sz="2000" dirty="0"/>
              <a:t>TABLE II: SYNTHESIS RESULTS “</a:t>
            </a:r>
            <a:r>
              <a:rPr lang="en-US" altLang="en-US" sz="2000" b="1" dirty="0"/>
              <a:t>Xilinx Virtex-7 FPGA”</a:t>
            </a:r>
            <a:endParaRPr lang="en-US" sz="2000" dirty="0"/>
          </a:p>
        </p:txBody>
      </p:sp>
      <p:sp>
        <p:nvSpPr>
          <p:cNvPr id="25" name="Rectangle 24">
            <a:extLst>
              <a:ext uri="{FF2B5EF4-FFF2-40B4-BE49-F238E27FC236}">
                <a16:creationId xmlns:a16="http://schemas.microsoft.com/office/drawing/2014/main" id="{87B11B3B-679E-460E-9D9B-6B084E960E6F}"/>
              </a:ext>
            </a:extLst>
          </p:cNvPr>
          <p:cNvSpPr/>
          <p:nvPr/>
        </p:nvSpPr>
        <p:spPr>
          <a:xfrm>
            <a:off x="20671707" y="33095050"/>
            <a:ext cx="4121641" cy="461665"/>
          </a:xfrm>
          <a:prstGeom prst="rect">
            <a:avLst/>
          </a:prstGeom>
        </p:spPr>
        <p:txBody>
          <a:bodyPr wrap="none">
            <a:spAutoFit/>
          </a:bodyPr>
          <a:lstStyle/>
          <a:p>
            <a:r>
              <a:rPr lang="en-US" sz="2400" dirty="0"/>
              <a:t>Simulation result of accuracy</a:t>
            </a:r>
          </a:p>
        </p:txBody>
      </p:sp>
      <p:pic>
        <p:nvPicPr>
          <p:cNvPr id="26" name="Picture 25">
            <a:extLst>
              <a:ext uri="{FF2B5EF4-FFF2-40B4-BE49-F238E27FC236}">
                <a16:creationId xmlns:a16="http://schemas.microsoft.com/office/drawing/2014/main" id="{C0573028-ADF0-4A36-ACCC-8BE27F63FBDB}"/>
              </a:ext>
            </a:extLst>
          </p:cNvPr>
          <p:cNvPicPr>
            <a:picLocks noChangeAspect="1"/>
          </p:cNvPicPr>
          <p:nvPr/>
        </p:nvPicPr>
        <p:blipFill>
          <a:blip r:embed="rId10"/>
          <a:stretch>
            <a:fillRect/>
          </a:stretch>
        </p:blipFill>
        <p:spPr>
          <a:xfrm>
            <a:off x="20937180" y="889500"/>
            <a:ext cx="1843270" cy="1921251"/>
          </a:xfrm>
          <a:prstGeom prst="rect">
            <a:avLst/>
          </a:prstGeom>
        </p:spPr>
      </p:pic>
      <p:pic>
        <p:nvPicPr>
          <p:cNvPr id="27" name="Picture 26">
            <a:extLst>
              <a:ext uri="{FF2B5EF4-FFF2-40B4-BE49-F238E27FC236}">
                <a16:creationId xmlns:a16="http://schemas.microsoft.com/office/drawing/2014/main" id="{DFA76BC1-FAC6-4A28-86B8-6ECD063E33B2}"/>
              </a:ext>
            </a:extLst>
          </p:cNvPr>
          <p:cNvPicPr>
            <a:picLocks noChangeAspect="1"/>
          </p:cNvPicPr>
          <p:nvPr/>
        </p:nvPicPr>
        <p:blipFill>
          <a:blip r:embed="rId11"/>
          <a:stretch>
            <a:fillRect/>
          </a:stretch>
        </p:blipFill>
        <p:spPr>
          <a:xfrm>
            <a:off x="19093909" y="949216"/>
            <a:ext cx="1843271" cy="1865578"/>
          </a:xfrm>
          <a:prstGeom prst="rect">
            <a:avLst/>
          </a:prstGeom>
        </p:spPr>
      </p:pic>
      <p:cxnSp>
        <p:nvCxnSpPr>
          <p:cNvPr id="4" name="Straight Connector 3">
            <a:extLst>
              <a:ext uri="{FF2B5EF4-FFF2-40B4-BE49-F238E27FC236}">
                <a16:creationId xmlns:a16="http://schemas.microsoft.com/office/drawing/2014/main" id="{9295B199-516D-483A-8782-A47B6CEE46C9}"/>
              </a:ext>
            </a:extLst>
          </p:cNvPr>
          <p:cNvCxnSpPr/>
          <p:nvPr/>
        </p:nvCxnSpPr>
        <p:spPr bwMode="auto">
          <a:xfrm>
            <a:off x="370492" y="20097750"/>
            <a:ext cx="1454467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02" name="Espace réservé du contenu 101"/>
          <p:cNvSpPr>
            <a:spLocks noGrp="1"/>
          </p:cNvSpPr>
          <p:nvPr>
            <p:ph sz="quarter" idx="23"/>
          </p:nvPr>
        </p:nvSpPr>
        <p:spPr>
          <a:xfrm>
            <a:off x="15577801" y="9673950"/>
            <a:ext cx="14356393" cy="9664555"/>
          </a:xfrm>
        </p:spPr>
        <p:txBody>
          <a:bodyPr/>
          <a:lstStyle/>
          <a:p>
            <a:r>
              <a:rPr lang="en-US" dirty="0"/>
              <a:t>Motivation</a:t>
            </a:r>
          </a:p>
          <a:p>
            <a:pPr marL="571500" indent="-571500">
              <a:buFont typeface="Arial" panose="020B0604020202020204" pitchFamily="34" charset="0"/>
              <a:buChar char="•"/>
            </a:pPr>
            <a:endParaRPr lang="en-US" sz="3600" dirty="0">
              <a:solidFill>
                <a:schemeClr val="tx1"/>
              </a:solidFill>
            </a:endParaRPr>
          </a:p>
          <a:p>
            <a:pPr marL="571500" indent="-571500">
              <a:buFont typeface="Arial" panose="020B0604020202020204" pitchFamily="34" charset="0"/>
              <a:buChar char="•"/>
            </a:pPr>
            <a:r>
              <a:rPr lang="en-US" sz="4000" b="1" dirty="0">
                <a:solidFill>
                  <a:schemeClr val="tx1"/>
                </a:solidFill>
              </a:rPr>
              <a:t>Recent uprising of Artificial Intelligence and Deep Learning which requires computational intensive operations.</a:t>
            </a:r>
          </a:p>
          <a:p>
            <a:pPr marL="571500" indent="-571500">
              <a:buFont typeface="Arial" panose="020B0604020202020204" pitchFamily="34" charset="0"/>
              <a:buChar char="•"/>
            </a:pPr>
            <a:r>
              <a:rPr lang="en-US" sz="4000" b="1" dirty="0">
                <a:solidFill>
                  <a:schemeClr val="tx1"/>
                </a:solidFill>
              </a:rPr>
              <a:t>Seeking novel organizations for Intelligent Hardware Systems that aim at:</a:t>
            </a:r>
            <a:endParaRPr lang="en-US" sz="100" b="1" dirty="0">
              <a:solidFill>
                <a:schemeClr val="tx1"/>
              </a:solidFill>
            </a:endParaRPr>
          </a:p>
          <a:p>
            <a:pPr marL="1312863" lvl="1" indent="-571500">
              <a:buFont typeface="Arial" panose="020B0604020202020204" pitchFamily="34" charset="0"/>
              <a:buChar char="•"/>
            </a:pPr>
            <a:r>
              <a:rPr lang="en-US" b="1" dirty="0">
                <a:solidFill>
                  <a:schemeClr val="tx1"/>
                </a:solidFill>
                <a:latin typeface="Calibri" panose="020F0502020204030204" pitchFamily="34" charset="0"/>
                <a:cs typeface="Calibri" panose="020F0502020204030204" pitchFamily="34" charset="0"/>
              </a:rPr>
              <a:t>Gathering and learning insights from hardware performance and predict failures or slow downs.</a:t>
            </a:r>
          </a:p>
          <a:p>
            <a:pPr marL="1312863" lvl="1" indent="-571500">
              <a:buFont typeface="Arial" panose="020B0604020202020204" pitchFamily="34" charset="0"/>
              <a:buChar char="•"/>
            </a:pPr>
            <a:r>
              <a:rPr lang="en-US" b="1" dirty="0">
                <a:solidFill>
                  <a:schemeClr val="tx1"/>
                </a:solidFill>
                <a:latin typeface="Calibri" panose="020F0502020204030204" pitchFamily="34" charset="0"/>
                <a:cs typeface="Calibri" panose="020F0502020204030204" pitchFamily="34" charset="0"/>
              </a:rPr>
              <a:t>Providing flexible organization to reconfigure smoothly in a real-time application without the need to scrap and upload new designs.</a:t>
            </a:r>
          </a:p>
          <a:p>
            <a:pPr marL="571500" indent="-571500">
              <a:buFont typeface="Arial" panose="020B0604020202020204" pitchFamily="34" charset="0"/>
              <a:buChar char="•"/>
            </a:pPr>
            <a:r>
              <a:rPr lang="en-US" sz="3600" b="1" dirty="0">
                <a:solidFill>
                  <a:schemeClr val="tx1"/>
                </a:solidFill>
                <a:cs typeface="Calibri" panose="020F0502020204030204" pitchFamily="34" charset="0"/>
              </a:rPr>
              <a:t>Featuring new organizations to translate well defined model into </a:t>
            </a:r>
            <a:r>
              <a:rPr lang="en-US" sz="3600" b="1">
                <a:solidFill>
                  <a:schemeClr val="tx1"/>
                </a:solidFill>
                <a:cs typeface="Calibri" panose="020F0502020204030204" pitchFamily="34" charset="0"/>
              </a:rPr>
              <a:t>hardware implementation. </a:t>
            </a:r>
            <a:endParaRPr lang="en-US" sz="3600" b="1" dirty="0">
              <a:solidFill>
                <a:schemeClr val="tx1"/>
              </a:solidFill>
              <a:latin typeface="Calibri" panose="020F0502020204030204" pitchFamily="34" charset="0"/>
              <a:cs typeface="Calibri" panose="020F0502020204030204" pitchFamily="34" charset="0"/>
            </a:endParaRPr>
          </a:p>
          <a:p>
            <a:pPr marL="1312863" lvl="1" indent="-571500">
              <a:buFont typeface="Arial" panose="020B0604020202020204" pitchFamily="34" charset="0"/>
              <a:buChar char="•"/>
            </a:pPr>
            <a:endParaRPr lang="en-US" b="1"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INAME" val="ੜੵ੊ੳ੨੺੺ੰ੭ੰ੬੫"/>
  <p:tag name="DATETIME" val="ਸ਷ਸ਼ਹੀਸ਼ਹ਷ਸਿਧਧਸ਽ੁ਻ਾ੗੔ਧਯ੎੔ਜ਼ਲਸੁ਷ਰ"/>
  <p:tag name="DONEBY" val="ਗ਼ਜ਼੣੮੨ੰ੫ੰ੶ઁ੫"/>
  <p:tag name="IPADDRESS" val="੊ਖ਼੖਷ੀਹ਷ਿ"/>
  <p:tag name="APPVER" val="਺ਵ਷"/>
  <p:tag name="RANDOM" val="7"/>
  <p:tag name="CHECKSUM" val="਻਺਺ਹ"/>
</p:tagLst>
</file>

<file path=ppt/theme/theme1.xml><?xml version="1.0" encoding="utf-8"?>
<a:theme xmlns:a="http://schemas.openxmlformats.org/drawingml/2006/main" name="Modèle par défaut">
  <a:themeElements>
    <a:clrScheme name="Thème IMS">
      <a:dk1>
        <a:srgbClr val="4E4E4E"/>
      </a:dk1>
      <a:lt1>
        <a:sysClr val="window" lastClr="FFFFFF"/>
      </a:lt1>
      <a:dk2>
        <a:srgbClr val="1F497D"/>
      </a:dk2>
      <a:lt2>
        <a:srgbClr val="FFFFFF"/>
      </a:lt2>
      <a:accent1>
        <a:srgbClr val="0A87CE"/>
      </a:accent1>
      <a:accent2>
        <a:srgbClr val="2B9BE8"/>
      </a:accent2>
      <a:accent3>
        <a:srgbClr val="8BC5F5"/>
      </a:accent3>
      <a:accent4>
        <a:srgbClr val="A0D4FA"/>
      </a:accent4>
      <a:accent5>
        <a:srgbClr val="EFF4FF"/>
      </a:accent5>
      <a:accent6>
        <a:srgbClr val="D0E7FB"/>
      </a:accent6>
      <a:hlink>
        <a:srgbClr val="DFF1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2B9BE8"/>
          </a:solidFill>
          <a:prstDash val="solid"/>
          <a:round/>
          <a:headEnd type="none" w="med" len="med"/>
          <a:tailEnd type="none" w="med" len="med"/>
        </a:ln>
        <a:effectLst/>
      </a:spPr>
      <a:bodyPr vert="horz" wrap="square" lIns="129260" tIns="64630" rIns="129260" bIns="64630" numCol="1" rtlCol="0" anchor="t" anchorCtr="0" compatLnSpc="1">
        <a:prstTxWarp prst="textNoShape">
          <a:avLst/>
        </a:prstTxWarp>
      </a:bodyPr>
      <a:lstStyle>
        <a:defPPr defTabSz="5904201">
          <a:defRPr sz="3675" dirty="0">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176713" rtl="0" eaLnBrk="1" fontAlgn="base" latinLnBrk="0" hangingPunct="1">
          <a:lnSpc>
            <a:spcPct val="100000"/>
          </a:lnSpc>
          <a:spcBef>
            <a:spcPct val="0"/>
          </a:spcBef>
          <a:spcAft>
            <a:spcPct val="0"/>
          </a:spcAft>
          <a:buClrTx/>
          <a:buSzTx/>
          <a:buFontTx/>
          <a:buNone/>
          <a:tabLst/>
          <a:defRPr kumimoji="0" lang="fr-FR" sz="8200" b="0" i="0" u="none" strike="noStrike" cap="none" normalizeH="0" baseline="0" smtClean="0">
            <a:ln>
              <a:noFill/>
            </a:ln>
            <a:solidFill>
              <a:schemeClr val="tx1"/>
            </a:solidFill>
            <a:effectLst/>
            <a:latin typeface="Arial"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9600</TotalTime>
  <Words>313</Words>
  <Application>Microsoft Office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Oswald Regular</vt:lpstr>
      <vt:lpstr>ＭＳ Ｐゴシック</vt:lpstr>
      <vt:lpstr>Franklin Gothic Book</vt:lpstr>
      <vt:lpstr>Times New Roman</vt:lpstr>
      <vt:lpstr>Geneva</vt:lpstr>
      <vt:lpstr>Oswald</vt:lpstr>
      <vt:lpstr>Calibri</vt:lpstr>
      <vt:lpstr>Arial</vt:lpstr>
      <vt:lpstr>Wingdings</vt:lpstr>
      <vt:lpstr>Modèle par défaut</vt:lpstr>
      <vt:lpstr>PowerPoint Presentation</vt:lpstr>
    </vt:vector>
  </TitlesOfParts>
  <Company>université bordeaux 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nlewis</dc:creator>
  <cp:lastModifiedBy>Eldash Omar K</cp:lastModifiedBy>
  <cp:revision>597</cp:revision>
  <cp:lastPrinted>2018-11-16T17:49:35Z</cp:lastPrinted>
  <dcterms:created xsi:type="dcterms:W3CDTF">2007-05-22T14:13:50Z</dcterms:created>
  <dcterms:modified xsi:type="dcterms:W3CDTF">2019-04-30T19:23:06Z</dcterms:modified>
</cp:coreProperties>
</file>